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sldIdLst>
    <p:sldId id="256" r:id="rId2"/>
    <p:sldId id="280" r:id="rId3"/>
    <p:sldId id="281" r:id="rId4"/>
    <p:sldId id="257" r:id="rId5"/>
    <p:sldId id="283" r:id="rId6"/>
    <p:sldId id="284" r:id="rId7"/>
    <p:sldId id="258" r:id="rId8"/>
    <p:sldId id="259" r:id="rId9"/>
    <p:sldId id="285" r:id="rId10"/>
    <p:sldId id="260" r:id="rId11"/>
    <p:sldId id="261" r:id="rId12"/>
    <p:sldId id="279" r:id="rId13"/>
    <p:sldId id="262" r:id="rId14"/>
    <p:sldId id="286" r:id="rId15"/>
    <p:sldId id="288" r:id="rId16"/>
    <p:sldId id="289" r:id="rId17"/>
    <p:sldId id="290" r:id="rId18"/>
    <p:sldId id="295" r:id="rId19"/>
    <p:sldId id="291" r:id="rId20"/>
    <p:sldId id="292" r:id="rId21"/>
    <p:sldId id="293" r:id="rId22"/>
    <p:sldId id="294" r:id="rId23"/>
    <p:sldId id="296" r:id="rId24"/>
    <p:sldId id="287" r:id="rId25"/>
    <p:sldId id="267" r:id="rId26"/>
    <p:sldId id="268" r:id="rId27"/>
    <p:sldId id="277" r:id="rId28"/>
  </p:sldIdLst>
  <p:sldSz cx="9144000" cy="6858000" type="screen4x3"/>
  <p:notesSz cx="6858000" cy="9144000"/>
  <p:defaultTextStyle>
    <a:defPPr>
      <a:defRPr lang="uk-UA"/>
    </a:defPPr>
    <a:lvl1pPr algn="l" rtl="0" fontAlgn="base">
      <a:spcBef>
        <a:spcPct val="0"/>
      </a:spcBef>
      <a:spcAft>
        <a:spcPct val="0"/>
      </a:spcAft>
      <a:defRPr kern="1200">
        <a:solidFill>
          <a:schemeClr val="tx1"/>
        </a:solidFill>
        <a:latin typeface="Verdana" panose="020B0604030504040204" pitchFamily="34" charset="0"/>
        <a:ea typeface="+mn-ea"/>
        <a:cs typeface="+mn-cs"/>
      </a:defRPr>
    </a:lvl1pPr>
    <a:lvl2pPr marL="457200" algn="l" rtl="0" fontAlgn="base">
      <a:spcBef>
        <a:spcPct val="0"/>
      </a:spcBef>
      <a:spcAft>
        <a:spcPct val="0"/>
      </a:spcAft>
      <a:defRPr kern="1200">
        <a:solidFill>
          <a:schemeClr val="tx1"/>
        </a:solidFill>
        <a:latin typeface="Verdana" panose="020B0604030504040204" pitchFamily="34" charset="0"/>
        <a:ea typeface="+mn-ea"/>
        <a:cs typeface="+mn-cs"/>
      </a:defRPr>
    </a:lvl2pPr>
    <a:lvl3pPr marL="914400" algn="l" rtl="0" fontAlgn="base">
      <a:spcBef>
        <a:spcPct val="0"/>
      </a:spcBef>
      <a:spcAft>
        <a:spcPct val="0"/>
      </a:spcAft>
      <a:defRPr kern="1200">
        <a:solidFill>
          <a:schemeClr val="tx1"/>
        </a:solidFill>
        <a:latin typeface="Verdana" panose="020B0604030504040204" pitchFamily="34" charset="0"/>
        <a:ea typeface="+mn-ea"/>
        <a:cs typeface="+mn-cs"/>
      </a:defRPr>
    </a:lvl3pPr>
    <a:lvl4pPr marL="1371600" algn="l" rtl="0" fontAlgn="base">
      <a:spcBef>
        <a:spcPct val="0"/>
      </a:spcBef>
      <a:spcAft>
        <a:spcPct val="0"/>
      </a:spcAft>
      <a:defRPr kern="1200">
        <a:solidFill>
          <a:schemeClr val="tx1"/>
        </a:solidFill>
        <a:latin typeface="Verdana" panose="020B0604030504040204" pitchFamily="34" charset="0"/>
        <a:ea typeface="+mn-ea"/>
        <a:cs typeface="+mn-cs"/>
      </a:defRPr>
    </a:lvl4pPr>
    <a:lvl5pPr marL="1828800" algn="l" rtl="0" fontAlgn="base">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oleObject" Target="file:///C:\Users\DNZ\Desktop\&#1050;&#1072;&#1076;&#1088;&#1086;&#1074;&#1077;%20&#1079;&#1072;&#1073;&#1077;&#1079;&#1087;&#1077;&#1095;&#1077;&#1085;&#1085;&#1103;.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DNZ\Desktop\&#1050;&#1072;&#1076;&#1088;&#1086;&#1074;&#1077;%20&#1079;&#1072;&#1073;&#1077;&#1079;&#1087;&#1077;&#1095;&#1077;&#1085;&#1085;&#1103;.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DNZ\Desktop\&#1050;&#1072;&#1076;&#1088;&#1086;&#1074;&#1077;%20&#1079;&#1072;&#1073;&#1077;&#1079;&#1087;&#1077;&#1095;&#1077;&#1085;&#1085;&#1103;.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0"/>
    <c:view3D>
      <c:rotX val="30"/>
      <c:rotY val="0"/>
      <c:rAngAx val="0"/>
    </c:view3D>
    <c:floor>
      <c:thickness val="0"/>
    </c:floor>
    <c:sideWall>
      <c:thickness val="0"/>
    </c:sideWall>
    <c:backWall>
      <c:thickness val="0"/>
    </c:backWall>
    <c:plotArea>
      <c:layout/>
      <c:pie3DChart>
        <c:varyColors val="1"/>
        <c:ser>
          <c:idx val="0"/>
          <c:order val="0"/>
          <c:explosion val="25"/>
          <c:dPt>
            <c:idx val="0"/>
            <c:bubble3D val="0"/>
            <c:spPr>
              <a:solidFill>
                <a:srgbClr val="FFFF00"/>
              </a:solidFill>
              <a:ln>
                <a:solidFill>
                  <a:srgbClr val="00B050"/>
                </a:solidFill>
              </a:ln>
            </c:spPr>
            <c:extLst>
              <c:ext xmlns:c16="http://schemas.microsoft.com/office/drawing/2014/chart" uri="{C3380CC4-5D6E-409C-BE32-E72D297353CC}">
                <c16:uniqueId val="{00000001-9824-4D43-AC50-02C497225D46}"/>
              </c:ext>
            </c:extLst>
          </c:dPt>
          <c:dPt>
            <c:idx val="1"/>
            <c:bubble3D val="0"/>
            <c:spPr>
              <a:solidFill>
                <a:srgbClr val="FF0000"/>
              </a:solidFill>
              <a:ln>
                <a:solidFill>
                  <a:srgbClr val="FF0000"/>
                </a:solidFill>
              </a:ln>
            </c:spPr>
            <c:extLst>
              <c:ext xmlns:c16="http://schemas.microsoft.com/office/drawing/2014/chart" uri="{C3380CC4-5D6E-409C-BE32-E72D297353CC}">
                <c16:uniqueId val="{00000003-9824-4D43-AC50-02C497225D46}"/>
              </c:ext>
            </c:extLst>
          </c:dPt>
          <c:cat>
            <c:strRef>
              <c:f>Лист1!$A$7:$A$9</c:f>
              <c:strCache>
                <c:ptCount val="3"/>
                <c:pt idx="0">
                  <c:v>Вища спеціальна</c:v>
                </c:pt>
                <c:pt idx="1">
                  <c:v>Середня спеціальна</c:v>
                </c:pt>
                <c:pt idx="2">
                  <c:v>Незакінчена вища</c:v>
                </c:pt>
              </c:strCache>
            </c:strRef>
          </c:cat>
          <c:val>
            <c:numRef>
              <c:f>Лист1!$B$7:$B$9</c:f>
              <c:numCache>
                <c:formatCode>General</c:formatCode>
                <c:ptCount val="3"/>
                <c:pt idx="0">
                  <c:v>6</c:v>
                </c:pt>
                <c:pt idx="1">
                  <c:v>4</c:v>
                </c:pt>
                <c:pt idx="2">
                  <c:v>0</c:v>
                </c:pt>
              </c:numCache>
            </c:numRef>
          </c:val>
          <c:extLst>
            <c:ext xmlns:c16="http://schemas.microsoft.com/office/drawing/2014/chart" uri="{C3380CC4-5D6E-409C-BE32-E72D297353CC}">
              <c16:uniqueId val="{00000004-9824-4D43-AC50-02C497225D46}"/>
            </c:ext>
          </c:extLst>
        </c:ser>
        <c:dLbls>
          <c:showLegendKey val="0"/>
          <c:showVal val="0"/>
          <c:showCatName val="0"/>
          <c:showSerName val="0"/>
          <c:showPercent val="0"/>
          <c:showBubbleSize val="0"/>
          <c:showLeaderLines val="1"/>
        </c:dLbls>
      </c:pie3DChart>
    </c:plotArea>
    <c:legend>
      <c:legendPos val="r"/>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0"/>
    <c:view3D>
      <c:rotX val="30"/>
      <c:rotY val="0"/>
      <c:rAngAx val="0"/>
    </c:view3D>
    <c:floor>
      <c:thickness val="0"/>
    </c:floor>
    <c:sideWall>
      <c:thickness val="0"/>
    </c:sideWall>
    <c:backWall>
      <c:thickness val="0"/>
    </c:backWall>
    <c:plotArea>
      <c:layout>
        <c:manualLayout>
          <c:layoutTarget val="inner"/>
          <c:xMode val="edge"/>
          <c:yMode val="edge"/>
          <c:x val="0"/>
          <c:y val="4.0342501076629428E-2"/>
          <c:w val="0.57577194467685455"/>
          <c:h val="0.8514766748210969"/>
        </c:manualLayout>
      </c:layout>
      <c:pie3DChart>
        <c:varyColors val="1"/>
        <c:ser>
          <c:idx val="0"/>
          <c:order val="0"/>
          <c:explosion val="25"/>
          <c:dPt>
            <c:idx val="0"/>
            <c:bubble3D val="0"/>
            <c:spPr>
              <a:solidFill>
                <a:srgbClr val="FFC000"/>
              </a:solidFill>
            </c:spPr>
            <c:extLst>
              <c:ext xmlns:c16="http://schemas.microsoft.com/office/drawing/2014/chart" uri="{C3380CC4-5D6E-409C-BE32-E72D297353CC}">
                <c16:uniqueId val="{00000001-D34C-4CEE-927E-7DC598B2DA40}"/>
              </c:ext>
            </c:extLst>
          </c:dPt>
          <c:dPt>
            <c:idx val="2"/>
            <c:bubble3D val="0"/>
            <c:spPr>
              <a:solidFill>
                <a:srgbClr val="FF0000"/>
              </a:solidFill>
            </c:spPr>
            <c:extLst>
              <c:ext xmlns:c16="http://schemas.microsoft.com/office/drawing/2014/chart" uri="{C3380CC4-5D6E-409C-BE32-E72D297353CC}">
                <c16:uniqueId val="{00000003-D34C-4CEE-927E-7DC598B2DA40}"/>
              </c:ext>
            </c:extLst>
          </c:dPt>
          <c:dPt>
            <c:idx val="3"/>
            <c:bubble3D val="0"/>
            <c:spPr>
              <a:solidFill>
                <a:srgbClr val="FFFF00"/>
              </a:solidFill>
            </c:spPr>
            <c:extLst>
              <c:ext xmlns:c16="http://schemas.microsoft.com/office/drawing/2014/chart" uri="{C3380CC4-5D6E-409C-BE32-E72D297353CC}">
                <c16:uniqueId val="{00000005-D34C-4CEE-927E-7DC598B2DA40}"/>
              </c:ext>
            </c:extLst>
          </c:dPt>
          <c:dPt>
            <c:idx val="4"/>
            <c:bubble3D val="0"/>
            <c:spPr>
              <a:solidFill>
                <a:srgbClr val="00B050"/>
              </a:solidFill>
            </c:spPr>
            <c:extLst>
              <c:ext xmlns:c16="http://schemas.microsoft.com/office/drawing/2014/chart" uri="{C3380CC4-5D6E-409C-BE32-E72D297353CC}">
                <c16:uniqueId val="{00000007-D34C-4CEE-927E-7DC598B2DA40}"/>
              </c:ext>
            </c:extLst>
          </c:dPt>
          <c:cat>
            <c:strRef>
              <c:f>Лист1!$A$11:$A$15</c:f>
              <c:strCache>
                <c:ptCount val="5"/>
                <c:pt idx="0">
                  <c:v>Вища категорія</c:v>
                </c:pt>
                <c:pt idx="1">
                  <c:v>Спеціаліст І категорії</c:v>
                </c:pt>
                <c:pt idx="2">
                  <c:v>Спеціаліст ІІ категорії</c:v>
                </c:pt>
                <c:pt idx="3">
                  <c:v>9 тарифний розряд</c:v>
                </c:pt>
                <c:pt idx="4">
                  <c:v>Спеціаліст </c:v>
                </c:pt>
              </c:strCache>
            </c:strRef>
          </c:cat>
          <c:val>
            <c:numRef>
              <c:f>Лист1!$B$11:$B$15</c:f>
              <c:numCache>
                <c:formatCode>General</c:formatCode>
                <c:ptCount val="5"/>
                <c:pt idx="0">
                  <c:v>1</c:v>
                </c:pt>
                <c:pt idx="1">
                  <c:v>0</c:v>
                </c:pt>
                <c:pt idx="2">
                  <c:v>2</c:v>
                </c:pt>
                <c:pt idx="3">
                  <c:v>4</c:v>
                </c:pt>
                <c:pt idx="4">
                  <c:v>3</c:v>
                </c:pt>
              </c:numCache>
            </c:numRef>
          </c:val>
          <c:extLst>
            <c:ext xmlns:c16="http://schemas.microsoft.com/office/drawing/2014/chart" uri="{C3380CC4-5D6E-409C-BE32-E72D297353CC}">
              <c16:uniqueId val="{00000008-D34C-4CEE-927E-7DC598B2DA40}"/>
            </c:ext>
          </c:extLst>
        </c:ser>
        <c:dLbls>
          <c:showLegendKey val="0"/>
          <c:showVal val="0"/>
          <c:showCatName val="0"/>
          <c:showSerName val="0"/>
          <c:showPercent val="0"/>
          <c:showBubbleSize val="0"/>
          <c:showLeaderLines val="1"/>
        </c:dLbls>
      </c:pie3DChart>
    </c:plotArea>
    <c:legend>
      <c:legendPos val="r"/>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0"/>
    <c:view3D>
      <c:rotX val="30"/>
      <c:rotY val="0"/>
      <c:rAngAx val="0"/>
    </c:view3D>
    <c:floor>
      <c:thickness val="0"/>
    </c:floor>
    <c:sideWall>
      <c:thickness val="0"/>
    </c:sideWall>
    <c:backWall>
      <c:thickness val="0"/>
    </c:backWall>
    <c:plotArea>
      <c:layout/>
      <c:pie3DChart>
        <c:varyColors val="1"/>
        <c:ser>
          <c:idx val="0"/>
          <c:order val="0"/>
          <c:explosion val="29"/>
          <c:dPt>
            <c:idx val="0"/>
            <c:bubble3D val="0"/>
            <c:spPr>
              <a:solidFill>
                <a:srgbClr val="00B0F0"/>
              </a:solidFill>
            </c:spPr>
            <c:extLst>
              <c:ext xmlns:c16="http://schemas.microsoft.com/office/drawing/2014/chart" uri="{C3380CC4-5D6E-409C-BE32-E72D297353CC}">
                <c16:uniqueId val="{00000001-A50A-4CD8-AD9D-0EFC6E43422F}"/>
              </c:ext>
            </c:extLst>
          </c:dPt>
          <c:dPt>
            <c:idx val="1"/>
            <c:bubble3D val="0"/>
            <c:spPr>
              <a:solidFill>
                <a:srgbClr val="FF0000"/>
              </a:solidFill>
            </c:spPr>
            <c:extLst>
              <c:ext xmlns:c16="http://schemas.microsoft.com/office/drawing/2014/chart" uri="{C3380CC4-5D6E-409C-BE32-E72D297353CC}">
                <c16:uniqueId val="{00000003-A50A-4CD8-AD9D-0EFC6E43422F}"/>
              </c:ext>
            </c:extLst>
          </c:dPt>
          <c:dPt>
            <c:idx val="2"/>
            <c:bubble3D val="0"/>
            <c:spPr>
              <a:solidFill>
                <a:srgbClr val="92D050"/>
              </a:solidFill>
            </c:spPr>
            <c:extLst>
              <c:ext xmlns:c16="http://schemas.microsoft.com/office/drawing/2014/chart" uri="{C3380CC4-5D6E-409C-BE32-E72D297353CC}">
                <c16:uniqueId val="{00000005-A50A-4CD8-AD9D-0EFC6E43422F}"/>
              </c:ext>
            </c:extLst>
          </c:dPt>
          <c:cat>
            <c:strRef>
              <c:f>Лист1!$A$20:$A$22</c:f>
              <c:strCache>
                <c:ptCount val="3"/>
                <c:pt idx="0">
                  <c:v>20-30 років</c:v>
                </c:pt>
                <c:pt idx="1">
                  <c:v>30-40 років</c:v>
                </c:pt>
                <c:pt idx="2">
                  <c:v>40-50 років</c:v>
                </c:pt>
              </c:strCache>
            </c:strRef>
          </c:cat>
          <c:val>
            <c:numRef>
              <c:f>Лист1!$B$20:$B$22</c:f>
              <c:numCache>
                <c:formatCode>General</c:formatCode>
                <c:ptCount val="3"/>
                <c:pt idx="0">
                  <c:v>3</c:v>
                </c:pt>
                <c:pt idx="1">
                  <c:v>0</c:v>
                </c:pt>
                <c:pt idx="2">
                  <c:v>7</c:v>
                </c:pt>
              </c:numCache>
            </c:numRef>
          </c:val>
          <c:extLst>
            <c:ext xmlns:c16="http://schemas.microsoft.com/office/drawing/2014/chart" uri="{C3380CC4-5D6E-409C-BE32-E72D297353CC}">
              <c16:uniqueId val="{00000006-A50A-4CD8-AD9D-0EFC6E43422F}"/>
            </c:ext>
          </c:extLst>
        </c:ser>
        <c:dLbls>
          <c:showLegendKey val="0"/>
          <c:showVal val="0"/>
          <c:showCatName val="0"/>
          <c:showSerName val="0"/>
          <c:showPercent val="0"/>
          <c:showBubbleSize val="0"/>
          <c:showLeaderLines val="1"/>
        </c:dLbls>
      </c:pie3DChart>
    </c:plotArea>
    <c:legend>
      <c:legendPos val="r"/>
      <c:overlay val="0"/>
    </c:legend>
    <c:plotVisOnly val="1"/>
    <c:dispBlanksAs val="gap"/>
    <c:showDLblsOverMax val="0"/>
  </c:chart>
  <c:externalData r:id="rId2">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7FFAD32-4A48-4431-BA17-B1501BD638BA}"/>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38EFE15F-EDE2-46F8-ABF2-243F2B8ADEB5}"/>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6" name="Freeform 4">
              <a:extLst>
                <a:ext uri="{FF2B5EF4-FFF2-40B4-BE49-F238E27FC236}">
                  <a16:creationId xmlns:a16="http://schemas.microsoft.com/office/drawing/2014/main" id="{1622D9A7-D519-436E-827A-DC32CF1DA889}"/>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7" name="Freeform 5">
              <a:extLst>
                <a:ext uri="{FF2B5EF4-FFF2-40B4-BE49-F238E27FC236}">
                  <a16:creationId xmlns:a16="http://schemas.microsoft.com/office/drawing/2014/main" id="{DE181BF3-ED8B-4025-9645-3266AFFF1FA2}"/>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grpSp>
          <p:nvGrpSpPr>
            <p:cNvPr id="8" name="Group 6">
              <a:extLst>
                <a:ext uri="{FF2B5EF4-FFF2-40B4-BE49-F238E27FC236}">
                  <a16:creationId xmlns:a16="http://schemas.microsoft.com/office/drawing/2014/main" id="{A0C1AC02-7ECD-489D-9688-10575EA59BBE}"/>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C00C4F8C-14A2-49FF-9225-C083FD252B84}"/>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29" name="Freeform 8">
                <a:extLst>
                  <a:ext uri="{FF2B5EF4-FFF2-40B4-BE49-F238E27FC236}">
                    <a16:creationId xmlns:a16="http://schemas.microsoft.com/office/drawing/2014/main" id="{24A0E458-C51D-49CD-A241-35D429A50F10}"/>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30" name="Freeform 9">
                <a:extLst>
                  <a:ext uri="{FF2B5EF4-FFF2-40B4-BE49-F238E27FC236}">
                    <a16:creationId xmlns:a16="http://schemas.microsoft.com/office/drawing/2014/main" id="{CE8B0CCF-69E0-476F-8173-1DA06DED8F2E}"/>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31" name="Freeform 10">
                <a:extLst>
                  <a:ext uri="{FF2B5EF4-FFF2-40B4-BE49-F238E27FC236}">
                    <a16:creationId xmlns:a16="http://schemas.microsoft.com/office/drawing/2014/main" id="{9B8346D4-D474-40F8-8754-03689201829A}"/>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32" name="Freeform 11">
                <a:extLst>
                  <a:ext uri="{FF2B5EF4-FFF2-40B4-BE49-F238E27FC236}">
                    <a16:creationId xmlns:a16="http://schemas.microsoft.com/office/drawing/2014/main" id="{D0281D7B-A937-4B8C-AC39-1FD7103E31B2}"/>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33" name="Freeform 12">
                <a:extLst>
                  <a:ext uri="{FF2B5EF4-FFF2-40B4-BE49-F238E27FC236}">
                    <a16:creationId xmlns:a16="http://schemas.microsoft.com/office/drawing/2014/main" id="{C75B8D48-312C-49B8-8DF8-F1F31E530999}"/>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34" name="Freeform 13">
                <a:extLst>
                  <a:ext uri="{FF2B5EF4-FFF2-40B4-BE49-F238E27FC236}">
                    <a16:creationId xmlns:a16="http://schemas.microsoft.com/office/drawing/2014/main" id="{45EC53AF-BDEE-4E0C-9A38-AD292677A853}"/>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35" name="Freeform 14">
                <a:extLst>
                  <a:ext uri="{FF2B5EF4-FFF2-40B4-BE49-F238E27FC236}">
                    <a16:creationId xmlns:a16="http://schemas.microsoft.com/office/drawing/2014/main" id="{1B931D69-71BD-4E0E-9DC9-E7780C0D8DD4}"/>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36" name="Freeform 15">
                <a:extLst>
                  <a:ext uri="{FF2B5EF4-FFF2-40B4-BE49-F238E27FC236}">
                    <a16:creationId xmlns:a16="http://schemas.microsoft.com/office/drawing/2014/main" id="{F4A2CDB2-2499-478B-8602-756293858834}"/>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37" name="Freeform 16">
                <a:extLst>
                  <a:ext uri="{FF2B5EF4-FFF2-40B4-BE49-F238E27FC236}">
                    <a16:creationId xmlns:a16="http://schemas.microsoft.com/office/drawing/2014/main" id="{D74896D4-8EE8-46AE-B1D0-1899B1ABD395}"/>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38" name="Freeform 17">
                <a:extLst>
                  <a:ext uri="{FF2B5EF4-FFF2-40B4-BE49-F238E27FC236}">
                    <a16:creationId xmlns:a16="http://schemas.microsoft.com/office/drawing/2014/main" id="{2D44679B-A3C1-46C3-8A53-B9FB7CE6F23F}"/>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39" name="Freeform 18">
                <a:extLst>
                  <a:ext uri="{FF2B5EF4-FFF2-40B4-BE49-F238E27FC236}">
                    <a16:creationId xmlns:a16="http://schemas.microsoft.com/office/drawing/2014/main" id="{6D592ED3-37FB-464E-8CAF-C56182ABCED7}"/>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40" name="Freeform 19">
                <a:extLst>
                  <a:ext uri="{FF2B5EF4-FFF2-40B4-BE49-F238E27FC236}">
                    <a16:creationId xmlns:a16="http://schemas.microsoft.com/office/drawing/2014/main" id="{05896EC1-16B9-446B-AECD-03FE433F257E}"/>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grpSp>
        <p:sp>
          <p:nvSpPr>
            <p:cNvPr id="9" name="Freeform 20">
              <a:extLst>
                <a:ext uri="{FF2B5EF4-FFF2-40B4-BE49-F238E27FC236}">
                  <a16:creationId xmlns:a16="http://schemas.microsoft.com/office/drawing/2014/main" id="{83874FF5-F4BD-4759-9004-67AEB3859F29}"/>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10" name="Freeform 21">
              <a:extLst>
                <a:ext uri="{FF2B5EF4-FFF2-40B4-BE49-F238E27FC236}">
                  <a16:creationId xmlns:a16="http://schemas.microsoft.com/office/drawing/2014/main" id="{229FBA72-FAD8-4E2A-BCDE-ACCFC040489D}"/>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11" name="Freeform 22">
              <a:extLst>
                <a:ext uri="{FF2B5EF4-FFF2-40B4-BE49-F238E27FC236}">
                  <a16:creationId xmlns:a16="http://schemas.microsoft.com/office/drawing/2014/main" id="{1C200A26-5E5B-45D1-8732-92901A9EADA8}"/>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12" name="Freeform 23">
              <a:extLst>
                <a:ext uri="{FF2B5EF4-FFF2-40B4-BE49-F238E27FC236}">
                  <a16:creationId xmlns:a16="http://schemas.microsoft.com/office/drawing/2014/main" id="{78DCF869-C843-441D-A7AB-0D36A9EAD247}"/>
                </a:ext>
              </a:extLst>
            </p:cNvPr>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3" name="Freeform 24">
              <a:extLst>
                <a:ext uri="{FF2B5EF4-FFF2-40B4-BE49-F238E27FC236}">
                  <a16:creationId xmlns:a16="http://schemas.microsoft.com/office/drawing/2014/main" id="{3D85D4B4-05A4-4598-AE6A-6D87806EE0C8}"/>
                </a:ext>
              </a:extLst>
            </p:cNvPr>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4" name="Freeform 25">
              <a:extLst>
                <a:ext uri="{FF2B5EF4-FFF2-40B4-BE49-F238E27FC236}">
                  <a16:creationId xmlns:a16="http://schemas.microsoft.com/office/drawing/2014/main" id="{297877F7-23F7-4591-B464-08478246C06E}"/>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15" name="Freeform 26">
              <a:extLst>
                <a:ext uri="{FF2B5EF4-FFF2-40B4-BE49-F238E27FC236}">
                  <a16:creationId xmlns:a16="http://schemas.microsoft.com/office/drawing/2014/main" id="{CDC68D73-E116-40E3-B918-A77CE0C08A24}"/>
                </a:ext>
              </a:extLst>
            </p:cNvPr>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6" name="Freeform 27">
              <a:extLst>
                <a:ext uri="{FF2B5EF4-FFF2-40B4-BE49-F238E27FC236}">
                  <a16:creationId xmlns:a16="http://schemas.microsoft.com/office/drawing/2014/main" id="{065CCA78-32E7-4A79-8BDC-4A4EAFE628D6}"/>
                </a:ext>
              </a:extLst>
            </p:cNvPr>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7" name="Line 28">
              <a:extLst>
                <a:ext uri="{FF2B5EF4-FFF2-40B4-BE49-F238E27FC236}">
                  <a16:creationId xmlns:a16="http://schemas.microsoft.com/office/drawing/2014/main" id="{77264BA2-DA75-4D70-8D59-E59CA57B122D}"/>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8" name="Line 29">
              <a:extLst>
                <a:ext uri="{FF2B5EF4-FFF2-40B4-BE49-F238E27FC236}">
                  <a16:creationId xmlns:a16="http://schemas.microsoft.com/office/drawing/2014/main" id="{DD7BC9D9-3D89-48A2-874E-F417E0E0BF0E}"/>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9" name="Line 30">
              <a:extLst>
                <a:ext uri="{FF2B5EF4-FFF2-40B4-BE49-F238E27FC236}">
                  <a16:creationId xmlns:a16="http://schemas.microsoft.com/office/drawing/2014/main" id="{33341AA0-8C96-49E5-A9C9-C0DF7232E4E8}"/>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nvGrpSpPr>
            <p:cNvPr id="20" name="Group 31">
              <a:extLst>
                <a:ext uri="{FF2B5EF4-FFF2-40B4-BE49-F238E27FC236}">
                  <a16:creationId xmlns:a16="http://schemas.microsoft.com/office/drawing/2014/main" id="{53B4D0B5-1DE6-41F1-A57E-B3810952B399}"/>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85CF89D9-F274-4B45-AF8F-E74811FFE1F0}"/>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4" name="Line 33">
                <a:extLst>
                  <a:ext uri="{FF2B5EF4-FFF2-40B4-BE49-F238E27FC236}">
                    <a16:creationId xmlns:a16="http://schemas.microsoft.com/office/drawing/2014/main" id="{7828708F-0D8D-47DB-9F45-AB5318AAD099}"/>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5" name="Line 34">
                <a:extLst>
                  <a:ext uri="{FF2B5EF4-FFF2-40B4-BE49-F238E27FC236}">
                    <a16:creationId xmlns:a16="http://schemas.microsoft.com/office/drawing/2014/main" id="{D4B984A1-4BC7-40DD-93C4-C69BBE191E0C}"/>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6" name="Line 35">
                <a:extLst>
                  <a:ext uri="{FF2B5EF4-FFF2-40B4-BE49-F238E27FC236}">
                    <a16:creationId xmlns:a16="http://schemas.microsoft.com/office/drawing/2014/main" id="{765508E9-C6D1-44C7-8E2F-23EF31132C2B}"/>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7" name="Line 36">
                <a:extLst>
                  <a:ext uri="{FF2B5EF4-FFF2-40B4-BE49-F238E27FC236}">
                    <a16:creationId xmlns:a16="http://schemas.microsoft.com/office/drawing/2014/main" id="{1C0925F6-9F7A-4EE6-B263-F1A587AFC48B}"/>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sp>
          <p:nvSpPr>
            <p:cNvPr id="21" name="Line 37">
              <a:extLst>
                <a:ext uri="{FF2B5EF4-FFF2-40B4-BE49-F238E27FC236}">
                  <a16:creationId xmlns:a16="http://schemas.microsoft.com/office/drawing/2014/main" id="{7ACDCD66-54CC-4973-BCBD-3E02E898FD2B}"/>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2" name="Line 38">
              <a:extLst>
                <a:ext uri="{FF2B5EF4-FFF2-40B4-BE49-F238E27FC236}">
                  <a16:creationId xmlns:a16="http://schemas.microsoft.com/office/drawing/2014/main" id="{3AC62CD9-AD19-4156-B67D-11B10B8354C7}"/>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sp>
        <p:nvSpPr>
          <p:cNvPr id="9255"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uk-UA" noProof="0"/>
              <a:t>Образец заголовка</a:t>
            </a:r>
          </a:p>
        </p:txBody>
      </p:sp>
      <p:sp>
        <p:nvSpPr>
          <p:cNvPr id="925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uk-UA" noProof="0"/>
              <a:t>Образец подзаголовка</a:t>
            </a:r>
          </a:p>
        </p:txBody>
      </p:sp>
      <p:sp>
        <p:nvSpPr>
          <p:cNvPr id="41" name="Rectangle 41">
            <a:extLst>
              <a:ext uri="{FF2B5EF4-FFF2-40B4-BE49-F238E27FC236}">
                <a16:creationId xmlns:a16="http://schemas.microsoft.com/office/drawing/2014/main" id="{8DC93D71-CF42-41DA-B6A3-D04497A0C89F}"/>
              </a:ext>
            </a:extLst>
          </p:cNvPr>
          <p:cNvSpPr>
            <a:spLocks noGrp="1" noChangeArrowheads="1"/>
          </p:cNvSpPr>
          <p:nvPr>
            <p:ph type="dt" sz="quarter" idx="10"/>
          </p:nvPr>
        </p:nvSpPr>
        <p:spPr/>
        <p:txBody>
          <a:bodyPr/>
          <a:lstStyle>
            <a:lvl1pPr>
              <a:defRPr smtClean="0"/>
            </a:lvl1pPr>
          </a:lstStyle>
          <a:p>
            <a:pPr>
              <a:defRPr/>
            </a:pPr>
            <a:endParaRPr lang="uk-UA"/>
          </a:p>
        </p:txBody>
      </p:sp>
      <p:sp>
        <p:nvSpPr>
          <p:cNvPr id="42" name="Rectangle 42">
            <a:extLst>
              <a:ext uri="{FF2B5EF4-FFF2-40B4-BE49-F238E27FC236}">
                <a16:creationId xmlns:a16="http://schemas.microsoft.com/office/drawing/2014/main" id="{BAAFC685-FDF3-4262-8389-118857451D80}"/>
              </a:ext>
            </a:extLst>
          </p:cNvPr>
          <p:cNvSpPr>
            <a:spLocks noGrp="1" noChangeArrowheads="1"/>
          </p:cNvSpPr>
          <p:nvPr>
            <p:ph type="ftr" sz="quarter" idx="11"/>
          </p:nvPr>
        </p:nvSpPr>
        <p:spPr/>
        <p:txBody>
          <a:bodyPr/>
          <a:lstStyle>
            <a:lvl1pPr>
              <a:defRPr smtClean="0"/>
            </a:lvl1pPr>
          </a:lstStyle>
          <a:p>
            <a:pPr>
              <a:defRPr/>
            </a:pPr>
            <a:endParaRPr lang="uk-UA"/>
          </a:p>
        </p:txBody>
      </p:sp>
      <p:sp>
        <p:nvSpPr>
          <p:cNvPr id="43" name="Rectangle 43">
            <a:extLst>
              <a:ext uri="{FF2B5EF4-FFF2-40B4-BE49-F238E27FC236}">
                <a16:creationId xmlns:a16="http://schemas.microsoft.com/office/drawing/2014/main" id="{2C2B33FB-1167-4438-9713-8F38B88C52E2}"/>
              </a:ext>
            </a:extLst>
          </p:cNvPr>
          <p:cNvSpPr>
            <a:spLocks noGrp="1" noChangeArrowheads="1"/>
          </p:cNvSpPr>
          <p:nvPr>
            <p:ph type="sldNum" sz="quarter" idx="12"/>
          </p:nvPr>
        </p:nvSpPr>
        <p:spPr/>
        <p:txBody>
          <a:bodyPr/>
          <a:lstStyle>
            <a:lvl1pPr>
              <a:defRPr/>
            </a:lvl1pPr>
          </a:lstStyle>
          <a:p>
            <a:fld id="{28D74AAF-FDBD-4522-A214-11C8A74D281E}" type="slidenum">
              <a:rPr lang="uk-UA" altLang="ru-RU"/>
              <a:pPr/>
              <a:t>‹#›</a:t>
            </a:fld>
            <a:endParaRPr lang="uk-UA" altLang="ru-RU"/>
          </a:p>
        </p:txBody>
      </p:sp>
    </p:spTree>
    <p:extLst>
      <p:ext uri="{BB962C8B-B14F-4D97-AF65-F5344CB8AC3E}">
        <p14:creationId xmlns:p14="http://schemas.microsoft.com/office/powerpoint/2010/main" val="1290224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Rectangle 40">
            <a:extLst>
              <a:ext uri="{FF2B5EF4-FFF2-40B4-BE49-F238E27FC236}">
                <a16:creationId xmlns:a16="http://schemas.microsoft.com/office/drawing/2014/main" id="{7577423C-3986-4E06-BB0F-6D552BBAACF7}"/>
              </a:ext>
            </a:extLst>
          </p:cNvPr>
          <p:cNvSpPr>
            <a:spLocks noGrp="1" noChangeArrowheads="1"/>
          </p:cNvSpPr>
          <p:nvPr>
            <p:ph type="dt" sz="half" idx="10"/>
          </p:nvPr>
        </p:nvSpPr>
        <p:spPr>
          <a:ln/>
        </p:spPr>
        <p:txBody>
          <a:bodyPr/>
          <a:lstStyle>
            <a:lvl1pPr>
              <a:defRPr/>
            </a:lvl1pPr>
          </a:lstStyle>
          <a:p>
            <a:pPr>
              <a:defRPr/>
            </a:pPr>
            <a:endParaRPr lang="uk-UA"/>
          </a:p>
        </p:txBody>
      </p:sp>
      <p:sp>
        <p:nvSpPr>
          <p:cNvPr id="5" name="Rectangle 41">
            <a:extLst>
              <a:ext uri="{FF2B5EF4-FFF2-40B4-BE49-F238E27FC236}">
                <a16:creationId xmlns:a16="http://schemas.microsoft.com/office/drawing/2014/main" id="{8BD3B211-AF20-43E5-80AA-4CBDBEBDB1F7}"/>
              </a:ext>
            </a:extLst>
          </p:cNvPr>
          <p:cNvSpPr>
            <a:spLocks noGrp="1" noChangeArrowheads="1"/>
          </p:cNvSpPr>
          <p:nvPr>
            <p:ph type="ftr" sz="quarter" idx="11"/>
          </p:nvPr>
        </p:nvSpPr>
        <p:spPr>
          <a:ln/>
        </p:spPr>
        <p:txBody>
          <a:bodyPr/>
          <a:lstStyle>
            <a:lvl1pPr>
              <a:defRPr/>
            </a:lvl1pPr>
          </a:lstStyle>
          <a:p>
            <a:pPr>
              <a:defRPr/>
            </a:pPr>
            <a:endParaRPr lang="uk-UA"/>
          </a:p>
        </p:txBody>
      </p:sp>
      <p:sp>
        <p:nvSpPr>
          <p:cNvPr id="6" name="Rectangle 42">
            <a:extLst>
              <a:ext uri="{FF2B5EF4-FFF2-40B4-BE49-F238E27FC236}">
                <a16:creationId xmlns:a16="http://schemas.microsoft.com/office/drawing/2014/main" id="{26E4F971-9635-4771-94F2-A4D33FC1D448}"/>
              </a:ext>
            </a:extLst>
          </p:cNvPr>
          <p:cNvSpPr>
            <a:spLocks noGrp="1" noChangeArrowheads="1"/>
          </p:cNvSpPr>
          <p:nvPr>
            <p:ph type="sldNum" sz="quarter" idx="12"/>
          </p:nvPr>
        </p:nvSpPr>
        <p:spPr>
          <a:ln/>
        </p:spPr>
        <p:txBody>
          <a:bodyPr/>
          <a:lstStyle>
            <a:lvl1pPr>
              <a:defRPr/>
            </a:lvl1pPr>
          </a:lstStyle>
          <a:p>
            <a:fld id="{BFDCB89B-F0DC-4525-9745-AB24421BCB3B}" type="slidenum">
              <a:rPr lang="uk-UA" altLang="ru-RU"/>
              <a:pPr/>
              <a:t>‹#›</a:t>
            </a:fld>
            <a:endParaRPr lang="uk-UA" altLang="ru-RU"/>
          </a:p>
        </p:txBody>
      </p:sp>
    </p:spTree>
    <p:extLst>
      <p:ext uri="{BB962C8B-B14F-4D97-AF65-F5344CB8AC3E}">
        <p14:creationId xmlns:p14="http://schemas.microsoft.com/office/powerpoint/2010/main" val="1864785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a:t>Образец заголовка</a:t>
            </a:r>
            <a:endParaRPr lang="uk-UA"/>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Rectangle 40">
            <a:extLst>
              <a:ext uri="{FF2B5EF4-FFF2-40B4-BE49-F238E27FC236}">
                <a16:creationId xmlns:a16="http://schemas.microsoft.com/office/drawing/2014/main" id="{6091DCF8-A9BD-4937-908F-8A318405891E}"/>
              </a:ext>
            </a:extLst>
          </p:cNvPr>
          <p:cNvSpPr>
            <a:spLocks noGrp="1" noChangeArrowheads="1"/>
          </p:cNvSpPr>
          <p:nvPr>
            <p:ph type="dt" sz="half" idx="10"/>
          </p:nvPr>
        </p:nvSpPr>
        <p:spPr>
          <a:ln/>
        </p:spPr>
        <p:txBody>
          <a:bodyPr/>
          <a:lstStyle>
            <a:lvl1pPr>
              <a:defRPr/>
            </a:lvl1pPr>
          </a:lstStyle>
          <a:p>
            <a:pPr>
              <a:defRPr/>
            </a:pPr>
            <a:endParaRPr lang="uk-UA"/>
          </a:p>
        </p:txBody>
      </p:sp>
      <p:sp>
        <p:nvSpPr>
          <p:cNvPr id="5" name="Rectangle 41">
            <a:extLst>
              <a:ext uri="{FF2B5EF4-FFF2-40B4-BE49-F238E27FC236}">
                <a16:creationId xmlns:a16="http://schemas.microsoft.com/office/drawing/2014/main" id="{D5ECD301-6B65-4B0F-BAA4-15A31A98FDAD}"/>
              </a:ext>
            </a:extLst>
          </p:cNvPr>
          <p:cNvSpPr>
            <a:spLocks noGrp="1" noChangeArrowheads="1"/>
          </p:cNvSpPr>
          <p:nvPr>
            <p:ph type="ftr" sz="quarter" idx="11"/>
          </p:nvPr>
        </p:nvSpPr>
        <p:spPr>
          <a:ln/>
        </p:spPr>
        <p:txBody>
          <a:bodyPr/>
          <a:lstStyle>
            <a:lvl1pPr>
              <a:defRPr/>
            </a:lvl1pPr>
          </a:lstStyle>
          <a:p>
            <a:pPr>
              <a:defRPr/>
            </a:pPr>
            <a:endParaRPr lang="uk-UA"/>
          </a:p>
        </p:txBody>
      </p:sp>
      <p:sp>
        <p:nvSpPr>
          <p:cNvPr id="6" name="Rectangle 42">
            <a:extLst>
              <a:ext uri="{FF2B5EF4-FFF2-40B4-BE49-F238E27FC236}">
                <a16:creationId xmlns:a16="http://schemas.microsoft.com/office/drawing/2014/main" id="{55B887D1-596F-491C-B097-3AF06B05F34B}"/>
              </a:ext>
            </a:extLst>
          </p:cNvPr>
          <p:cNvSpPr>
            <a:spLocks noGrp="1" noChangeArrowheads="1"/>
          </p:cNvSpPr>
          <p:nvPr>
            <p:ph type="sldNum" sz="quarter" idx="12"/>
          </p:nvPr>
        </p:nvSpPr>
        <p:spPr>
          <a:ln/>
        </p:spPr>
        <p:txBody>
          <a:bodyPr/>
          <a:lstStyle>
            <a:lvl1pPr>
              <a:defRPr/>
            </a:lvl1pPr>
          </a:lstStyle>
          <a:p>
            <a:fld id="{64361122-6DB5-4834-A355-A710FB3D00D7}" type="slidenum">
              <a:rPr lang="uk-UA" altLang="ru-RU"/>
              <a:pPr/>
              <a:t>‹#›</a:t>
            </a:fld>
            <a:endParaRPr lang="uk-UA" altLang="ru-RU"/>
          </a:p>
        </p:txBody>
      </p:sp>
    </p:spTree>
    <p:extLst>
      <p:ext uri="{BB962C8B-B14F-4D97-AF65-F5344CB8AC3E}">
        <p14:creationId xmlns:p14="http://schemas.microsoft.com/office/powerpoint/2010/main" val="784639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7813"/>
            <a:ext cx="8229600" cy="58531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3" name="Rectangle 40">
            <a:extLst>
              <a:ext uri="{FF2B5EF4-FFF2-40B4-BE49-F238E27FC236}">
                <a16:creationId xmlns:a16="http://schemas.microsoft.com/office/drawing/2014/main" id="{8113E3F9-8E9B-4EAE-8129-44381CB36705}"/>
              </a:ext>
            </a:extLst>
          </p:cNvPr>
          <p:cNvSpPr>
            <a:spLocks noGrp="1" noChangeArrowheads="1"/>
          </p:cNvSpPr>
          <p:nvPr>
            <p:ph type="dt" sz="half" idx="10"/>
          </p:nvPr>
        </p:nvSpPr>
        <p:spPr>
          <a:ln/>
        </p:spPr>
        <p:txBody>
          <a:bodyPr/>
          <a:lstStyle>
            <a:lvl1pPr>
              <a:defRPr/>
            </a:lvl1pPr>
          </a:lstStyle>
          <a:p>
            <a:pPr>
              <a:defRPr/>
            </a:pPr>
            <a:endParaRPr lang="uk-UA"/>
          </a:p>
        </p:txBody>
      </p:sp>
      <p:sp>
        <p:nvSpPr>
          <p:cNvPr id="4" name="Rectangle 41">
            <a:extLst>
              <a:ext uri="{FF2B5EF4-FFF2-40B4-BE49-F238E27FC236}">
                <a16:creationId xmlns:a16="http://schemas.microsoft.com/office/drawing/2014/main" id="{8C974998-2163-4754-91F0-5B9CD64734A8}"/>
              </a:ext>
            </a:extLst>
          </p:cNvPr>
          <p:cNvSpPr>
            <a:spLocks noGrp="1" noChangeArrowheads="1"/>
          </p:cNvSpPr>
          <p:nvPr>
            <p:ph type="ftr" sz="quarter" idx="11"/>
          </p:nvPr>
        </p:nvSpPr>
        <p:spPr>
          <a:ln/>
        </p:spPr>
        <p:txBody>
          <a:bodyPr/>
          <a:lstStyle>
            <a:lvl1pPr>
              <a:defRPr/>
            </a:lvl1pPr>
          </a:lstStyle>
          <a:p>
            <a:pPr>
              <a:defRPr/>
            </a:pPr>
            <a:endParaRPr lang="uk-UA"/>
          </a:p>
        </p:txBody>
      </p:sp>
      <p:sp>
        <p:nvSpPr>
          <p:cNvPr id="5" name="Rectangle 42">
            <a:extLst>
              <a:ext uri="{FF2B5EF4-FFF2-40B4-BE49-F238E27FC236}">
                <a16:creationId xmlns:a16="http://schemas.microsoft.com/office/drawing/2014/main" id="{0AD2EBAB-C30E-49CB-9302-8B717E4CB161}"/>
              </a:ext>
            </a:extLst>
          </p:cNvPr>
          <p:cNvSpPr>
            <a:spLocks noGrp="1" noChangeArrowheads="1"/>
          </p:cNvSpPr>
          <p:nvPr>
            <p:ph type="sldNum" sz="quarter" idx="12"/>
          </p:nvPr>
        </p:nvSpPr>
        <p:spPr>
          <a:ln/>
        </p:spPr>
        <p:txBody>
          <a:bodyPr/>
          <a:lstStyle>
            <a:lvl1pPr>
              <a:defRPr/>
            </a:lvl1pPr>
          </a:lstStyle>
          <a:p>
            <a:fld id="{8A6BB315-1200-43EF-A83E-0F626006275F}" type="slidenum">
              <a:rPr lang="uk-UA" altLang="ru-RU"/>
              <a:pPr/>
              <a:t>‹#›</a:t>
            </a:fld>
            <a:endParaRPr lang="uk-UA" altLang="ru-RU"/>
          </a:p>
        </p:txBody>
      </p:sp>
    </p:spTree>
    <p:extLst>
      <p:ext uri="{BB962C8B-B14F-4D97-AF65-F5344CB8AC3E}">
        <p14:creationId xmlns:p14="http://schemas.microsoft.com/office/powerpoint/2010/main" val="564517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endParaRPr lang="uk-UA"/>
          </a:p>
        </p:txBody>
      </p:sp>
      <p:sp>
        <p:nvSpPr>
          <p:cNvPr id="3" name="Таблица 2"/>
          <p:cNvSpPr>
            <a:spLocks noGrp="1"/>
          </p:cNvSpPr>
          <p:nvPr>
            <p:ph type="tbl" idx="1"/>
          </p:nvPr>
        </p:nvSpPr>
        <p:spPr>
          <a:xfrm>
            <a:off x="457200" y="1600200"/>
            <a:ext cx="8229600" cy="4530725"/>
          </a:xfrm>
        </p:spPr>
        <p:txBody>
          <a:bodyPr/>
          <a:lstStyle/>
          <a:p>
            <a:pPr lvl="0"/>
            <a:endParaRPr lang="uk-UA" noProof="0"/>
          </a:p>
        </p:txBody>
      </p:sp>
      <p:sp>
        <p:nvSpPr>
          <p:cNvPr id="4" name="Rectangle 40">
            <a:extLst>
              <a:ext uri="{FF2B5EF4-FFF2-40B4-BE49-F238E27FC236}">
                <a16:creationId xmlns:a16="http://schemas.microsoft.com/office/drawing/2014/main" id="{9073B9B7-A9E5-4F14-B129-F27FF574C8AA}"/>
              </a:ext>
            </a:extLst>
          </p:cNvPr>
          <p:cNvSpPr>
            <a:spLocks noGrp="1" noChangeArrowheads="1"/>
          </p:cNvSpPr>
          <p:nvPr>
            <p:ph type="dt" sz="half" idx="10"/>
          </p:nvPr>
        </p:nvSpPr>
        <p:spPr>
          <a:ln/>
        </p:spPr>
        <p:txBody>
          <a:bodyPr/>
          <a:lstStyle>
            <a:lvl1pPr>
              <a:defRPr/>
            </a:lvl1pPr>
          </a:lstStyle>
          <a:p>
            <a:pPr>
              <a:defRPr/>
            </a:pPr>
            <a:endParaRPr lang="uk-UA"/>
          </a:p>
        </p:txBody>
      </p:sp>
      <p:sp>
        <p:nvSpPr>
          <p:cNvPr id="5" name="Rectangle 41">
            <a:extLst>
              <a:ext uri="{FF2B5EF4-FFF2-40B4-BE49-F238E27FC236}">
                <a16:creationId xmlns:a16="http://schemas.microsoft.com/office/drawing/2014/main" id="{76D45AF2-EA3A-4E19-8A52-1634D7965FAC}"/>
              </a:ext>
            </a:extLst>
          </p:cNvPr>
          <p:cNvSpPr>
            <a:spLocks noGrp="1" noChangeArrowheads="1"/>
          </p:cNvSpPr>
          <p:nvPr>
            <p:ph type="ftr" sz="quarter" idx="11"/>
          </p:nvPr>
        </p:nvSpPr>
        <p:spPr>
          <a:ln/>
        </p:spPr>
        <p:txBody>
          <a:bodyPr/>
          <a:lstStyle>
            <a:lvl1pPr>
              <a:defRPr/>
            </a:lvl1pPr>
          </a:lstStyle>
          <a:p>
            <a:pPr>
              <a:defRPr/>
            </a:pPr>
            <a:endParaRPr lang="uk-UA"/>
          </a:p>
        </p:txBody>
      </p:sp>
      <p:sp>
        <p:nvSpPr>
          <p:cNvPr id="6" name="Rectangle 42">
            <a:extLst>
              <a:ext uri="{FF2B5EF4-FFF2-40B4-BE49-F238E27FC236}">
                <a16:creationId xmlns:a16="http://schemas.microsoft.com/office/drawing/2014/main" id="{E4269644-2D7F-41CD-B602-10FBC616A81F}"/>
              </a:ext>
            </a:extLst>
          </p:cNvPr>
          <p:cNvSpPr>
            <a:spLocks noGrp="1" noChangeArrowheads="1"/>
          </p:cNvSpPr>
          <p:nvPr>
            <p:ph type="sldNum" sz="quarter" idx="12"/>
          </p:nvPr>
        </p:nvSpPr>
        <p:spPr>
          <a:ln/>
        </p:spPr>
        <p:txBody>
          <a:bodyPr/>
          <a:lstStyle>
            <a:lvl1pPr>
              <a:defRPr/>
            </a:lvl1pPr>
          </a:lstStyle>
          <a:p>
            <a:fld id="{E7D1C91F-51BB-4000-9D66-6FB05AC355C4}" type="slidenum">
              <a:rPr lang="uk-UA" altLang="ru-RU"/>
              <a:pPr/>
              <a:t>‹#›</a:t>
            </a:fld>
            <a:endParaRPr lang="uk-UA" altLang="ru-RU"/>
          </a:p>
        </p:txBody>
      </p:sp>
    </p:spTree>
    <p:extLst>
      <p:ext uri="{BB962C8B-B14F-4D97-AF65-F5344CB8AC3E}">
        <p14:creationId xmlns:p14="http://schemas.microsoft.com/office/powerpoint/2010/main" val="3492327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endParaRPr lang="uk-UA"/>
          </a:p>
        </p:txBody>
      </p:sp>
      <p:sp>
        <p:nvSpPr>
          <p:cNvPr id="3" name="Текст 2"/>
          <p:cNvSpPr>
            <a:spLocks noGrp="1"/>
          </p:cNvSpPr>
          <p:nvPr>
            <p:ph type="body" sz="half" idx="1"/>
          </p:nvPr>
        </p:nvSpPr>
        <p:spPr>
          <a:xfrm>
            <a:off x="457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Объект 3"/>
          <p:cNvSpPr>
            <a:spLocks noGrp="1"/>
          </p:cNvSpPr>
          <p:nvPr>
            <p:ph sz="half" idx="2"/>
          </p:nvPr>
        </p:nvSpPr>
        <p:spPr>
          <a:xfrm>
            <a:off x="4648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Rectangle 40">
            <a:extLst>
              <a:ext uri="{FF2B5EF4-FFF2-40B4-BE49-F238E27FC236}">
                <a16:creationId xmlns:a16="http://schemas.microsoft.com/office/drawing/2014/main" id="{FE4C3F2E-7CBE-4DB6-A1F6-F50DC0446932}"/>
              </a:ext>
            </a:extLst>
          </p:cNvPr>
          <p:cNvSpPr>
            <a:spLocks noGrp="1" noChangeArrowheads="1"/>
          </p:cNvSpPr>
          <p:nvPr>
            <p:ph type="dt" sz="half" idx="10"/>
          </p:nvPr>
        </p:nvSpPr>
        <p:spPr>
          <a:ln/>
        </p:spPr>
        <p:txBody>
          <a:bodyPr/>
          <a:lstStyle>
            <a:lvl1pPr>
              <a:defRPr/>
            </a:lvl1pPr>
          </a:lstStyle>
          <a:p>
            <a:pPr>
              <a:defRPr/>
            </a:pPr>
            <a:endParaRPr lang="uk-UA"/>
          </a:p>
        </p:txBody>
      </p:sp>
      <p:sp>
        <p:nvSpPr>
          <p:cNvPr id="6" name="Rectangle 41">
            <a:extLst>
              <a:ext uri="{FF2B5EF4-FFF2-40B4-BE49-F238E27FC236}">
                <a16:creationId xmlns:a16="http://schemas.microsoft.com/office/drawing/2014/main" id="{3A20AE78-60E7-4860-8BDB-0EDA39520219}"/>
              </a:ext>
            </a:extLst>
          </p:cNvPr>
          <p:cNvSpPr>
            <a:spLocks noGrp="1" noChangeArrowheads="1"/>
          </p:cNvSpPr>
          <p:nvPr>
            <p:ph type="ftr" sz="quarter" idx="11"/>
          </p:nvPr>
        </p:nvSpPr>
        <p:spPr>
          <a:ln/>
        </p:spPr>
        <p:txBody>
          <a:bodyPr/>
          <a:lstStyle>
            <a:lvl1pPr>
              <a:defRPr/>
            </a:lvl1pPr>
          </a:lstStyle>
          <a:p>
            <a:pPr>
              <a:defRPr/>
            </a:pPr>
            <a:endParaRPr lang="uk-UA"/>
          </a:p>
        </p:txBody>
      </p:sp>
      <p:sp>
        <p:nvSpPr>
          <p:cNvPr id="7" name="Rectangle 42">
            <a:extLst>
              <a:ext uri="{FF2B5EF4-FFF2-40B4-BE49-F238E27FC236}">
                <a16:creationId xmlns:a16="http://schemas.microsoft.com/office/drawing/2014/main" id="{CC60F7BD-1E0D-458A-BF7B-31E9F6FD4725}"/>
              </a:ext>
            </a:extLst>
          </p:cNvPr>
          <p:cNvSpPr>
            <a:spLocks noGrp="1" noChangeArrowheads="1"/>
          </p:cNvSpPr>
          <p:nvPr>
            <p:ph type="sldNum" sz="quarter" idx="12"/>
          </p:nvPr>
        </p:nvSpPr>
        <p:spPr>
          <a:ln/>
        </p:spPr>
        <p:txBody>
          <a:bodyPr/>
          <a:lstStyle>
            <a:lvl1pPr>
              <a:defRPr/>
            </a:lvl1pPr>
          </a:lstStyle>
          <a:p>
            <a:fld id="{0293051D-CEA8-4AC2-9A80-18CF7CFC1F60}" type="slidenum">
              <a:rPr lang="uk-UA" altLang="ru-RU"/>
              <a:pPr/>
              <a:t>‹#›</a:t>
            </a:fld>
            <a:endParaRPr lang="uk-UA" altLang="ru-RU"/>
          </a:p>
        </p:txBody>
      </p:sp>
    </p:spTree>
    <p:extLst>
      <p:ext uri="{BB962C8B-B14F-4D97-AF65-F5344CB8AC3E}">
        <p14:creationId xmlns:p14="http://schemas.microsoft.com/office/powerpoint/2010/main" val="970215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Rectangle 40">
            <a:extLst>
              <a:ext uri="{FF2B5EF4-FFF2-40B4-BE49-F238E27FC236}">
                <a16:creationId xmlns:a16="http://schemas.microsoft.com/office/drawing/2014/main" id="{85FB4D90-5D26-4AEA-92EA-CF08DE5781A2}"/>
              </a:ext>
            </a:extLst>
          </p:cNvPr>
          <p:cNvSpPr>
            <a:spLocks noGrp="1" noChangeArrowheads="1"/>
          </p:cNvSpPr>
          <p:nvPr>
            <p:ph type="dt" sz="half" idx="10"/>
          </p:nvPr>
        </p:nvSpPr>
        <p:spPr>
          <a:ln/>
        </p:spPr>
        <p:txBody>
          <a:bodyPr/>
          <a:lstStyle>
            <a:lvl1pPr>
              <a:defRPr/>
            </a:lvl1pPr>
          </a:lstStyle>
          <a:p>
            <a:pPr>
              <a:defRPr/>
            </a:pPr>
            <a:endParaRPr lang="uk-UA"/>
          </a:p>
        </p:txBody>
      </p:sp>
      <p:sp>
        <p:nvSpPr>
          <p:cNvPr id="5" name="Rectangle 41">
            <a:extLst>
              <a:ext uri="{FF2B5EF4-FFF2-40B4-BE49-F238E27FC236}">
                <a16:creationId xmlns:a16="http://schemas.microsoft.com/office/drawing/2014/main" id="{6428794D-F740-45C3-BCF7-552C81A01C1D}"/>
              </a:ext>
            </a:extLst>
          </p:cNvPr>
          <p:cNvSpPr>
            <a:spLocks noGrp="1" noChangeArrowheads="1"/>
          </p:cNvSpPr>
          <p:nvPr>
            <p:ph type="ftr" sz="quarter" idx="11"/>
          </p:nvPr>
        </p:nvSpPr>
        <p:spPr>
          <a:ln/>
        </p:spPr>
        <p:txBody>
          <a:bodyPr/>
          <a:lstStyle>
            <a:lvl1pPr>
              <a:defRPr/>
            </a:lvl1pPr>
          </a:lstStyle>
          <a:p>
            <a:pPr>
              <a:defRPr/>
            </a:pPr>
            <a:endParaRPr lang="uk-UA"/>
          </a:p>
        </p:txBody>
      </p:sp>
      <p:sp>
        <p:nvSpPr>
          <p:cNvPr id="6" name="Rectangle 42">
            <a:extLst>
              <a:ext uri="{FF2B5EF4-FFF2-40B4-BE49-F238E27FC236}">
                <a16:creationId xmlns:a16="http://schemas.microsoft.com/office/drawing/2014/main" id="{C0C946B7-6600-4D3D-A933-FC4A15777B94}"/>
              </a:ext>
            </a:extLst>
          </p:cNvPr>
          <p:cNvSpPr>
            <a:spLocks noGrp="1" noChangeArrowheads="1"/>
          </p:cNvSpPr>
          <p:nvPr>
            <p:ph type="sldNum" sz="quarter" idx="12"/>
          </p:nvPr>
        </p:nvSpPr>
        <p:spPr>
          <a:ln/>
        </p:spPr>
        <p:txBody>
          <a:bodyPr/>
          <a:lstStyle>
            <a:lvl1pPr>
              <a:defRPr/>
            </a:lvl1pPr>
          </a:lstStyle>
          <a:p>
            <a:fld id="{65CC9696-875B-434E-932C-017011DF773A}" type="slidenum">
              <a:rPr lang="uk-UA" altLang="ru-RU"/>
              <a:pPr/>
              <a:t>‹#›</a:t>
            </a:fld>
            <a:endParaRPr lang="uk-UA" altLang="ru-RU"/>
          </a:p>
        </p:txBody>
      </p:sp>
    </p:spTree>
    <p:extLst>
      <p:ext uri="{BB962C8B-B14F-4D97-AF65-F5344CB8AC3E}">
        <p14:creationId xmlns:p14="http://schemas.microsoft.com/office/powerpoint/2010/main" val="4144502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0">
            <a:extLst>
              <a:ext uri="{FF2B5EF4-FFF2-40B4-BE49-F238E27FC236}">
                <a16:creationId xmlns:a16="http://schemas.microsoft.com/office/drawing/2014/main" id="{1D5D8138-B328-42E3-B56E-F2A0E8E8D884}"/>
              </a:ext>
            </a:extLst>
          </p:cNvPr>
          <p:cNvSpPr>
            <a:spLocks noGrp="1" noChangeArrowheads="1"/>
          </p:cNvSpPr>
          <p:nvPr>
            <p:ph type="dt" sz="half" idx="10"/>
          </p:nvPr>
        </p:nvSpPr>
        <p:spPr>
          <a:ln/>
        </p:spPr>
        <p:txBody>
          <a:bodyPr/>
          <a:lstStyle>
            <a:lvl1pPr>
              <a:defRPr/>
            </a:lvl1pPr>
          </a:lstStyle>
          <a:p>
            <a:pPr>
              <a:defRPr/>
            </a:pPr>
            <a:endParaRPr lang="uk-UA"/>
          </a:p>
        </p:txBody>
      </p:sp>
      <p:sp>
        <p:nvSpPr>
          <p:cNvPr id="5" name="Rectangle 41">
            <a:extLst>
              <a:ext uri="{FF2B5EF4-FFF2-40B4-BE49-F238E27FC236}">
                <a16:creationId xmlns:a16="http://schemas.microsoft.com/office/drawing/2014/main" id="{0B6928F8-1898-41EC-9900-96D7F9858700}"/>
              </a:ext>
            </a:extLst>
          </p:cNvPr>
          <p:cNvSpPr>
            <a:spLocks noGrp="1" noChangeArrowheads="1"/>
          </p:cNvSpPr>
          <p:nvPr>
            <p:ph type="ftr" sz="quarter" idx="11"/>
          </p:nvPr>
        </p:nvSpPr>
        <p:spPr>
          <a:ln/>
        </p:spPr>
        <p:txBody>
          <a:bodyPr/>
          <a:lstStyle>
            <a:lvl1pPr>
              <a:defRPr/>
            </a:lvl1pPr>
          </a:lstStyle>
          <a:p>
            <a:pPr>
              <a:defRPr/>
            </a:pPr>
            <a:endParaRPr lang="uk-UA"/>
          </a:p>
        </p:txBody>
      </p:sp>
      <p:sp>
        <p:nvSpPr>
          <p:cNvPr id="6" name="Rectangle 42">
            <a:extLst>
              <a:ext uri="{FF2B5EF4-FFF2-40B4-BE49-F238E27FC236}">
                <a16:creationId xmlns:a16="http://schemas.microsoft.com/office/drawing/2014/main" id="{2BC0F39E-9560-4250-BD8C-A675D51C9CA9}"/>
              </a:ext>
            </a:extLst>
          </p:cNvPr>
          <p:cNvSpPr>
            <a:spLocks noGrp="1" noChangeArrowheads="1"/>
          </p:cNvSpPr>
          <p:nvPr>
            <p:ph type="sldNum" sz="quarter" idx="12"/>
          </p:nvPr>
        </p:nvSpPr>
        <p:spPr>
          <a:ln/>
        </p:spPr>
        <p:txBody>
          <a:bodyPr/>
          <a:lstStyle>
            <a:lvl1pPr>
              <a:defRPr/>
            </a:lvl1pPr>
          </a:lstStyle>
          <a:p>
            <a:fld id="{8AB89817-E5E4-4583-A88E-734B6CEA425C}" type="slidenum">
              <a:rPr lang="uk-UA" altLang="ru-RU"/>
              <a:pPr/>
              <a:t>‹#›</a:t>
            </a:fld>
            <a:endParaRPr lang="uk-UA" altLang="ru-RU"/>
          </a:p>
        </p:txBody>
      </p:sp>
    </p:spTree>
    <p:extLst>
      <p:ext uri="{BB962C8B-B14F-4D97-AF65-F5344CB8AC3E}">
        <p14:creationId xmlns:p14="http://schemas.microsoft.com/office/powerpoint/2010/main" val="1567400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Rectangle 40">
            <a:extLst>
              <a:ext uri="{FF2B5EF4-FFF2-40B4-BE49-F238E27FC236}">
                <a16:creationId xmlns:a16="http://schemas.microsoft.com/office/drawing/2014/main" id="{0AE72B8F-DADA-48A1-A109-11D55F564977}"/>
              </a:ext>
            </a:extLst>
          </p:cNvPr>
          <p:cNvSpPr>
            <a:spLocks noGrp="1" noChangeArrowheads="1"/>
          </p:cNvSpPr>
          <p:nvPr>
            <p:ph type="dt" sz="half" idx="10"/>
          </p:nvPr>
        </p:nvSpPr>
        <p:spPr>
          <a:ln/>
        </p:spPr>
        <p:txBody>
          <a:bodyPr/>
          <a:lstStyle>
            <a:lvl1pPr>
              <a:defRPr/>
            </a:lvl1pPr>
          </a:lstStyle>
          <a:p>
            <a:pPr>
              <a:defRPr/>
            </a:pPr>
            <a:endParaRPr lang="uk-UA"/>
          </a:p>
        </p:txBody>
      </p:sp>
      <p:sp>
        <p:nvSpPr>
          <p:cNvPr id="6" name="Rectangle 41">
            <a:extLst>
              <a:ext uri="{FF2B5EF4-FFF2-40B4-BE49-F238E27FC236}">
                <a16:creationId xmlns:a16="http://schemas.microsoft.com/office/drawing/2014/main" id="{184CBFB5-63F8-48E0-831D-A78664172EDE}"/>
              </a:ext>
            </a:extLst>
          </p:cNvPr>
          <p:cNvSpPr>
            <a:spLocks noGrp="1" noChangeArrowheads="1"/>
          </p:cNvSpPr>
          <p:nvPr>
            <p:ph type="ftr" sz="quarter" idx="11"/>
          </p:nvPr>
        </p:nvSpPr>
        <p:spPr>
          <a:ln/>
        </p:spPr>
        <p:txBody>
          <a:bodyPr/>
          <a:lstStyle>
            <a:lvl1pPr>
              <a:defRPr/>
            </a:lvl1pPr>
          </a:lstStyle>
          <a:p>
            <a:pPr>
              <a:defRPr/>
            </a:pPr>
            <a:endParaRPr lang="uk-UA"/>
          </a:p>
        </p:txBody>
      </p:sp>
      <p:sp>
        <p:nvSpPr>
          <p:cNvPr id="7" name="Rectangle 42">
            <a:extLst>
              <a:ext uri="{FF2B5EF4-FFF2-40B4-BE49-F238E27FC236}">
                <a16:creationId xmlns:a16="http://schemas.microsoft.com/office/drawing/2014/main" id="{E3A77C07-C5C5-4D26-88FC-A26D59699E8D}"/>
              </a:ext>
            </a:extLst>
          </p:cNvPr>
          <p:cNvSpPr>
            <a:spLocks noGrp="1" noChangeArrowheads="1"/>
          </p:cNvSpPr>
          <p:nvPr>
            <p:ph type="sldNum" sz="quarter" idx="12"/>
          </p:nvPr>
        </p:nvSpPr>
        <p:spPr>
          <a:ln/>
        </p:spPr>
        <p:txBody>
          <a:bodyPr/>
          <a:lstStyle>
            <a:lvl1pPr>
              <a:defRPr/>
            </a:lvl1pPr>
          </a:lstStyle>
          <a:p>
            <a:fld id="{7DD72B55-8F73-4392-8F85-ED8A0B79D694}" type="slidenum">
              <a:rPr lang="uk-UA" altLang="ru-RU"/>
              <a:pPr/>
              <a:t>‹#›</a:t>
            </a:fld>
            <a:endParaRPr lang="uk-UA" altLang="ru-RU"/>
          </a:p>
        </p:txBody>
      </p:sp>
    </p:spTree>
    <p:extLst>
      <p:ext uri="{BB962C8B-B14F-4D97-AF65-F5344CB8AC3E}">
        <p14:creationId xmlns:p14="http://schemas.microsoft.com/office/powerpoint/2010/main" val="69089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7" name="Rectangle 40">
            <a:extLst>
              <a:ext uri="{FF2B5EF4-FFF2-40B4-BE49-F238E27FC236}">
                <a16:creationId xmlns:a16="http://schemas.microsoft.com/office/drawing/2014/main" id="{5736122D-9ED3-47CC-AC91-B3889E234DF8}"/>
              </a:ext>
            </a:extLst>
          </p:cNvPr>
          <p:cNvSpPr>
            <a:spLocks noGrp="1" noChangeArrowheads="1"/>
          </p:cNvSpPr>
          <p:nvPr>
            <p:ph type="dt" sz="half" idx="10"/>
          </p:nvPr>
        </p:nvSpPr>
        <p:spPr>
          <a:ln/>
        </p:spPr>
        <p:txBody>
          <a:bodyPr/>
          <a:lstStyle>
            <a:lvl1pPr>
              <a:defRPr/>
            </a:lvl1pPr>
          </a:lstStyle>
          <a:p>
            <a:pPr>
              <a:defRPr/>
            </a:pPr>
            <a:endParaRPr lang="uk-UA"/>
          </a:p>
        </p:txBody>
      </p:sp>
      <p:sp>
        <p:nvSpPr>
          <p:cNvPr id="8" name="Rectangle 41">
            <a:extLst>
              <a:ext uri="{FF2B5EF4-FFF2-40B4-BE49-F238E27FC236}">
                <a16:creationId xmlns:a16="http://schemas.microsoft.com/office/drawing/2014/main" id="{590A13BF-56FD-43EC-99DA-43E7E6EC7996}"/>
              </a:ext>
            </a:extLst>
          </p:cNvPr>
          <p:cNvSpPr>
            <a:spLocks noGrp="1" noChangeArrowheads="1"/>
          </p:cNvSpPr>
          <p:nvPr>
            <p:ph type="ftr" sz="quarter" idx="11"/>
          </p:nvPr>
        </p:nvSpPr>
        <p:spPr>
          <a:ln/>
        </p:spPr>
        <p:txBody>
          <a:bodyPr/>
          <a:lstStyle>
            <a:lvl1pPr>
              <a:defRPr/>
            </a:lvl1pPr>
          </a:lstStyle>
          <a:p>
            <a:pPr>
              <a:defRPr/>
            </a:pPr>
            <a:endParaRPr lang="uk-UA"/>
          </a:p>
        </p:txBody>
      </p:sp>
      <p:sp>
        <p:nvSpPr>
          <p:cNvPr id="9" name="Rectangle 42">
            <a:extLst>
              <a:ext uri="{FF2B5EF4-FFF2-40B4-BE49-F238E27FC236}">
                <a16:creationId xmlns:a16="http://schemas.microsoft.com/office/drawing/2014/main" id="{7689EBB6-DF35-4995-8766-FA744FAD6080}"/>
              </a:ext>
            </a:extLst>
          </p:cNvPr>
          <p:cNvSpPr>
            <a:spLocks noGrp="1" noChangeArrowheads="1"/>
          </p:cNvSpPr>
          <p:nvPr>
            <p:ph type="sldNum" sz="quarter" idx="12"/>
          </p:nvPr>
        </p:nvSpPr>
        <p:spPr>
          <a:ln/>
        </p:spPr>
        <p:txBody>
          <a:bodyPr/>
          <a:lstStyle>
            <a:lvl1pPr>
              <a:defRPr/>
            </a:lvl1pPr>
          </a:lstStyle>
          <a:p>
            <a:fld id="{656EC760-A502-45C4-8CA9-415D0FCD204B}" type="slidenum">
              <a:rPr lang="uk-UA" altLang="ru-RU"/>
              <a:pPr/>
              <a:t>‹#›</a:t>
            </a:fld>
            <a:endParaRPr lang="uk-UA" altLang="ru-RU"/>
          </a:p>
        </p:txBody>
      </p:sp>
    </p:spTree>
    <p:extLst>
      <p:ext uri="{BB962C8B-B14F-4D97-AF65-F5344CB8AC3E}">
        <p14:creationId xmlns:p14="http://schemas.microsoft.com/office/powerpoint/2010/main" val="4088810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Rectangle 40">
            <a:extLst>
              <a:ext uri="{FF2B5EF4-FFF2-40B4-BE49-F238E27FC236}">
                <a16:creationId xmlns:a16="http://schemas.microsoft.com/office/drawing/2014/main" id="{E5EBDC44-F211-43A9-96C8-16DD88DFE1B7}"/>
              </a:ext>
            </a:extLst>
          </p:cNvPr>
          <p:cNvSpPr>
            <a:spLocks noGrp="1" noChangeArrowheads="1"/>
          </p:cNvSpPr>
          <p:nvPr>
            <p:ph type="dt" sz="half" idx="10"/>
          </p:nvPr>
        </p:nvSpPr>
        <p:spPr>
          <a:ln/>
        </p:spPr>
        <p:txBody>
          <a:bodyPr/>
          <a:lstStyle>
            <a:lvl1pPr>
              <a:defRPr/>
            </a:lvl1pPr>
          </a:lstStyle>
          <a:p>
            <a:pPr>
              <a:defRPr/>
            </a:pPr>
            <a:endParaRPr lang="uk-UA"/>
          </a:p>
        </p:txBody>
      </p:sp>
      <p:sp>
        <p:nvSpPr>
          <p:cNvPr id="4" name="Rectangle 41">
            <a:extLst>
              <a:ext uri="{FF2B5EF4-FFF2-40B4-BE49-F238E27FC236}">
                <a16:creationId xmlns:a16="http://schemas.microsoft.com/office/drawing/2014/main" id="{D68C43A3-5D5A-47BF-AEFE-674E730C1BFD}"/>
              </a:ext>
            </a:extLst>
          </p:cNvPr>
          <p:cNvSpPr>
            <a:spLocks noGrp="1" noChangeArrowheads="1"/>
          </p:cNvSpPr>
          <p:nvPr>
            <p:ph type="ftr" sz="quarter" idx="11"/>
          </p:nvPr>
        </p:nvSpPr>
        <p:spPr>
          <a:ln/>
        </p:spPr>
        <p:txBody>
          <a:bodyPr/>
          <a:lstStyle>
            <a:lvl1pPr>
              <a:defRPr/>
            </a:lvl1pPr>
          </a:lstStyle>
          <a:p>
            <a:pPr>
              <a:defRPr/>
            </a:pPr>
            <a:endParaRPr lang="uk-UA"/>
          </a:p>
        </p:txBody>
      </p:sp>
      <p:sp>
        <p:nvSpPr>
          <p:cNvPr id="5" name="Rectangle 42">
            <a:extLst>
              <a:ext uri="{FF2B5EF4-FFF2-40B4-BE49-F238E27FC236}">
                <a16:creationId xmlns:a16="http://schemas.microsoft.com/office/drawing/2014/main" id="{CEA93EB5-7DFB-45D8-A019-2EBC9DA39EC0}"/>
              </a:ext>
            </a:extLst>
          </p:cNvPr>
          <p:cNvSpPr>
            <a:spLocks noGrp="1" noChangeArrowheads="1"/>
          </p:cNvSpPr>
          <p:nvPr>
            <p:ph type="sldNum" sz="quarter" idx="12"/>
          </p:nvPr>
        </p:nvSpPr>
        <p:spPr>
          <a:ln/>
        </p:spPr>
        <p:txBody>
          <a:bodyPr/>
          <a:lstStyle>
            <a:lvl1pPr>
              <a:defRPr/>
            </a:lvl1pPr>
          </a:lstStyle>
          <a:p>
            <a:fld id="{A68C4B98-AC75-4D3A-83C2-1EBE8C439453}" type="slidenum">
              <a:rPr lang="uk-UA" altLang="ru-RU"/>
              <a:pPr/>
              <a:t>‹#›</a:t>
            </a:fld>
            <a:endParaRPr lang="uk-UA" altLang="ru-RU"/>
          </a:p>
        </p:txBody>
      </p:sp>
    </p:spTree>
    <p:extLst>
      <p:ext uri="{BB962C8B-B14F-4D97-AF65-F5344CB8AC3E}">
        <p14:creationId xmlns:p14="http://schemas.microsoft.com/office/powerpoint/2010/main" val="1184601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46ADB5B8-6EA4-4D0C-B732-5A558D113E8A}"/>
              </a:ext>
            </a:extLst>
          </p:cNvPr>
          <p:cNvSpPr>
            <a:spLocks noGrp="1" noChangeArrowheads="1"/>
          </p:cNvSpPr>
          <p:nvPr>
            <p:ph type="dt" sz="half" idx="10"/>
          </p:nvPr>
        </p:nvSpPr>
        <p:spPr>
          <a:ln/>
        </p:spPr>
        <p:txBody>
          <a:bodyPr/>
          <a:lstStyle>
            <a:lvl1pPr>
              <a:defRPr/>
            </a:lvl1pPr>
          </a:lstStyle>
          <a:p>
            <a:pPr>
              <a:defRPr/>
            </a:pPr>
            <a:endParaRPr lang="uk-UA"/>
          </a:p>
        </p:txBody>
      </p:sp>
      <p:sp>
        <p:nvSpPr>
          <p:cNvPr id="3" name="Rectangle 41">
            <a:extLst>
              <a:ext uri="{FF2B5EF4-FFF2-40B4-BE49-F238E27FC236}">
                <a16:creationId xmlns:a16="http://schemas.microsoft.com/office/drawing/2014/main" id="{C86556C4-C81B-4F66-8FE4-14D029B35BFA}"/>
              </a:ext>
            </a:extLst>
          </p:cNvPr>
          <p:cNvSpPr>
            <a:spLocks noGrp="1" noChangeArrowheads="1"/>
          </p:cNvSpPr>
          <p:nvPr>
            <p:ph type="ftr" sz="quarter" idx="11"/>
          </p:nvPr>
        </p:nvSpPr>
        <p:spPr>
          <a:ln/>
        </p:spPr>
        <p:txBody>
          <a:bodyPr/>
          <a:lstStyle>
            <a:lvl1pPr>
              <a:defRPr/>
            </a:lvl1pPr>
          </a:lstStyle>
          <a:p>
            <a:pPr>
              <a:defRPr/>
            </a:pPr>
            <a:endParaRPr lang="uk-UA"/>
          </a:p>
        </p:txBody>
      </p:sp>
      <p:sp>
        <p:nvSpPr>
          <p:cNvPr id="4" name="Rectangle 42">
            <a:extLst>
              <a:ext uri="{FF2B5EF4-FFF2-40B4-BE49-F238E27FC236}">
                <a16:creationId xmlns:a16="http://schemas.microsoft.com/office/drawing/2014/main" id="{8BC202AD-DAD2-4BF7-84AF-33EC9C7C3F69}"/>
              </a:ext>
            </a:extLst>
          </p:cNvPr>
          <p:cNvSpPr>
            <a:spLocks noGrp="1" noChangeArrowheads="1"/>
          </p:cNvSpPr>
          <p:nvPr>
            <p:ph type="sldNum" sz="quarter" idx="12"/>
          </p:nvPr>
        </p:nvSpPr>
        <p:spPr>
          <a:ln/>
        </p:spPr>
        <p:txBody>
          <a:bodyPr/>
          <a:lstStyle>
            <a:lvl1pPr>
              <a:defRPr/>
            </a:lvl1pPr>
          </a:lstStyle>
          <a:p>
            <a:fld id="{4F83D304-9296-4752-B7DB-4C3D800A8D66}" type="slidenum">
              <a:rPr lang="uk-UA" altLang="ru-RU"/>
              <a:pPr/>
              <a:t>‹#›</a:t>
            </a:fld>
            <a:endParaRPr lang="uk-UA" altLang="ru-RU"/>
          </a:p>
        </p:txBody>
      </p:sp>
    </p:spTree>
    <p:extLst>
      <p:ext uri="{BB962C8B-B14F-4D97-AF65-F5344CB8AC3E}">
        <p14:creationId xmlns:p14="http://schemas.microsoft.com/office/powerpoint/2010/main" val="2944999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0">
            <a:extLst>
              <a:ext uri="{FF2B5EF4-FFF2-40B4-BE49-F238E27FC236}">
                <a16:creationId xmlns:a16="http://schemas.microsoft.com/office/drawing/2014/main" id="{3E572332-3860-4A08-A900-8F185A9196A5}"/>
              </a:ext>
            </a:extLst>
          </p:cNvPr>
          <p:cNvSpPr>
            <a:spLocks noGrp="1" noChangeArrowheads="1"/>
          </p:cNvSpPr>
          <p:nvPr>
            <p:ph type="dt" sz="half" idx="10"/>
          </p:nvPr>
        </p:nvSpPr>
        <p:spPr>
          <a:ln/>
        </p:spPr>
        <p:txBody>
          <a:bodyPr/>
          <a:lstStyle>
            <a:lvl1pPr>
              <a:defRPr/>
            </a:lvl1pPr>
          </a:lstStyle>
          <a:p>
            <a:pPr>
              <a:defRPr/>
            </a:pPr>
            <a:endParaRPr lang="uk-UA"/>
          </a:p>
        </p:txBody>
      </p:sp>
      <p:sp>
        <p:nvSpPr>
          <p:cNvPr id="6" name="Rectangle 41">
            <a:extLst>
              <a:ext uri="{FF2B5EF4-FFF2-40B4-BE49-F238E27FC236}">
                <a16:creationId xmlns:a16="http://schemas.microsoft.com/office/drawing/2014/main" id="{0495D362-CCC7-42B4-BEA0-E54B3DFD54E6}"/>
              </a:ext>
            </a:extLst>
          </p:cNvPr>
          <p:cNvSpPr>
            <a:spLocks noGrp="1" noChangeArrowheads="1"/>
          </p:cNvSpPr>
          <p:nvPr>
            <p:ph type="ftr" sz="quarter" idx="11"/>
          </p:nvPr>
        </p:nvSpPr>
        <p:spPr>
          <a:ln/>
        </p:spPr>
        <p:txBody>
          <a:bodyPr/>
          <a:lstStyle>
            <a:lvl1pPr>
              <a:defRPr/>
            </a:lvl1pPr>
          </a:lstStyle>
          <a:p>
            <a:pPr>
              <a:defRPr/>
            </a:pPr>
            <a:endParaRPr lang="uk-UA"/>
          </a:p>
        </p:txBody>
      </p:sp>
      <p:sp>
        <p:nvSpPr>
          <p:cNvPr id="7" name="Rectangle 42">
            <a:extLst>
              <a:ext uri="{FF2B5EF4-FFF2-40B4-BE49-F238E27FC236}">
                <a16:creationId xmlns:a16="http://schemas.microsoft.com/office/drawing/2014/main" id="{1FA23EEF-84D2-4838-BC32-42D99A7791DE}"/>
              </a:ext>
            </a:extLst>
          </p:cNvPr>
          <p:cNvSpPr>
            <a:spLocks noGrp="1" noChangeArrowheads="1"/>
          </p:cNvSpPr>
          <p:nvPr>
            <p:ph type="sldNum" sz="quarter" idx="12"/>
          </p:nvPr>
        </p:nvSpPr>
        <p:spPr>
          <a:ln/>
        </p:spPr>
        <p:txBody>
          <a:bodyPr/>
          <a:lstStyle>
            <a:lvl1pPr>
              <a:defRPr/>
            </a:lvl1pPr>
          </a:lstStyle>
          <a:p>
            <a:fld id="{459A4DF7-0993-4CBD-94C2-B985E4FCD589}" type="slidenum">
              <a:rPr lang="uk-UA" altLang="ru-RU"/>
              <a:pPr/>
              <a:t>‹#›</a:t>
            </a:fld>
            <a:endParaRPr lang="uk-UA" altLang="ru-RU"/>
          </a:p>
        </p:txBody>
      </p:sp>
    </p:spTree>
    <p:extLst>
      <p:ext uri="{BB962C8B-B14F-4D97-AF65-F5344CB8AC3E}">
        <p14:creationId xmlns:p14="http://schemas.microsoft.com/office/powerpoint/2010/main" val="4080002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0">
            <a:extLst>
              <a:ext uri="{FF2B5EF4-FFF2-40B4-BE49-F238E27FC236}">
                <a16:creationId xmlns:a16="http://schemas.microsoft.com/office/drawing/2014/main" id="{101B6012-14C6-4BB2-BF9C-ABB54678C2A8}"/>
              </a:ext>
            </a:extLst>
          </p:cNvPr>
          <p:cNvSpPr>
            <a:spLocks noGrp="1" noChangeArrowheads="1"/>
          </p:cNvSpPr>
          <p:nvPr>
            <p:ph type="dt" sz="half" idx="10"/>
          </p:nvPr>
        </p:nvSpPr>
        <p:spPr>
          <a:ln/>
        </p:spPr>
        <p:txBody>
          <a:bodyPr/>
          <a:lstStyle>
            <a:lvl1pPr>
              <a:defRPr/>
            </a:lvl1pPr>
          </a:lstStyle>
          <a:p>
            <a:pPr>
              <a:defRPr/>
            </a:pPr>
            <a:endParaRPr lang="uk-UA"/>
          </a:p>
        </p:txBody>
      </p:sp>
      <p:sp>
        <p:nvSpPr>
          <p:cNvPr id="6" name="Rectangle 41">
            <a:extLst>
              <a:ext uri="{FF2B5EF4-FFF2-40B4-BE49-F238E27FC236}">
                <a16:creationId xmlns:a16="http://schemas.microsoft.com/office/drawing/2014/main" id="{BF0435FB-B2B8-4165-BE84-76AEC69BCEBA}"/>
              </a:ext>
            </a:extLst>
          </p:cNvPr>
          <p:cNvSpPr>
            <a:spLocks noGrp="1" noChangeArrowheads="1"/>
          </p:cNvSpPr>
          <p:nvPr>
            <p:ph type="ftr" sz="quarter" idx="11"/>
          </p:nvPr>
        </p:nvSpPr>
        <p:spPr>
          <a:ln/>
        </p:spPr>
        <p:txBody>
          <a:bodyPr/>
          <a:lstStyle>
            <a:lvl1pPr>
              <a:defRPr/>
            </a:lvl1pPr>
          </a:lstStyle>
          <a:p>
            <a:pPr>
              <a:defRPr/>
            </a:pPr>
            <a:endParaRPr lang="uk-UA"/>
          </a:p>
        </p:txBody>
      </p:sp>
      <p:sp>
        <p:nvSpPr>
          <p:cNvPr id="7" name="Rectangle 42">
            <a:extLst>
              <a:ext uri="{FF2B5EF4-FFF2-40B4-BE49-F238E27FC236}">
                <a16:creationId xmlns:a16="http://schemas.microsoft.com/office/drawing/2014/main" id="{C448F10E-83AA-4852-A315-7FA2647F88FF}"/>
              </a:ext>
            </a:extLst>
          </p:cNvPr>
          <p:cNvSpPr>
            <a:spLocks noGrp="1" noChangeArrowheads="1"/>
          </p:cNvSpPr>
          <p:nvPr>
            <p:ph type="sldNum" sz="quarter" idx="12"/>
          </p:nvPr>
        </p:nvSpPr>
        <p:spPr>
          <a:ln/>
        </p:spPr>
        <p:txBody>
          <a:bodyPr/>
          <a:lstStyle>
            <a:lvl1pPr>
              <a:defRPr/>
            </a:lvl1pPr>
          </a:lstStyle>
          <a:p>
            <a:fld id="{0985ACC8-094D-4FA4-B2A0-40DF3EF8CC8D}" type="slidenum">
              <a:rPr lang="uk-UA" altLang="ru-RU"/>
              <a:pPr/>
              <a:t>‹#›</a:t>
            </a:fld>
            <a:endParaRPr lang="uk-UA" altLang="ru-RU"/>
          </a:p>
        </p:txBody>
      </p:sp>
    </p:spTree>
    <p:extLst>
      <p:ext uri="{BB962C8B-B14F-4D97-AF65-F5344CB8AC3E}">
        <p14:creationId xmlns:p14="http://schemas.microsoft.com/office/powerpoint/2010/main" val="3149360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CD90B07C-70C7-4AAA-890F-A38FB2440423}"/>
              </a:ext>
            </a:extLst>
          </p:cNvPr>
          <p:cNvGrpSpPr>
            <a:grpSpLocks/>
          </p:cNvGrpSpPr>
          <p:nvPr/>
        </p:nvGrpSpPr>
        <p:grpSpPr bwMode="auto">
          <a:xfrm>
            <a:off x="1588" y="0"/>
            <a:ext cx="9148762" cy="6851650"/>
            <a:chOff x="1" y="0"/>
            <a:chExt cx="5763" cy="4316"/>
          </a:xfrm>
        </p:grpSpPr>
        <p:sp>
          <p:nvSpPr>
            <p:cNvPr id="8195" name="Freeform 3">
              <a:extLst>
                <a:ext uri="{FF2B5EF4-FFF2-40B4-BE49-F238E27FC236}">
                  <a16:creationId xmlns:a16="http://schemas.microsoft.com/office/drawing/2014/main" id="{7383AF0E-B629-4C33-9EEC-A270FB9DD2D8}"/>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8196" name="Freeform 4">
              <a:extLst>
                <a:ext uri="{FF2B5EF4-FFF2-40B4-BE49-F238E27FC236}">
                  <a16:creationId xmlns:a16="http://schemas.microsoft.com/office/drawing/2014/main" id="{44828234-37BF-477B-BFC8-4E3F2B633E6E}"/>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8197" name="Freeform 5">
              <a:extLst>
                <a:ext uri="{FF2B5EF4-FFF2-40B4-BE49-F238E27FC236}">
                  <a16:creationId xmlns:a16="http://schemas.microsoft.com/office/drawing/2014/main" id="{0A64600A-271D-4BC3-A102-D14D0A1F8F0C}"/>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grpSp>
          <p:nvGrpSpPr>
            <p:cNvPr id="1035" name="Group 6">
              <a:extLst>
                <a:ext uri="{FF2B5EF4-FFF2-40B4-BE49-F238E27FC236}">
                  <a16:creationId xmlns:a16="http://schemas.microsoft.com/office/drawing/2014/main" id="{DC955B00-467E-4C99-A7F4-8A1732C17621}"/>
                </a:ext>
              </a:extLst>
            </p:cNvPr>
            <p:cNvGrpSpPr>
              <a:grpSpLocks/>
            </p:cNvGrpSpPr>
            <p:nvPr/>
          </p:nvGrpSpPr>
          <p:grpSpPr bwMode="auto">
            <a:xfrm>
              <a:off x="288" y="0"/>
              <a:ext cx="5098" cy="4316"/>
              <a:chOff x="288" y="0"/>
              <a:chExt cx="5098" cy="4316"/>
            </a:xfrm>
          </p:grpSpPr>
          <p:sp>
            <p:nvSpPr>
              <p:cNvPr id="8199" name="Freeform 7">
                <a:extLst>
                  <a:ext uri="{FF2B5EF4-FFF2-40B4-BE49-F238E27FC236}">
                    <a16:creationId xmlns:a16="http://schemas.microsoft.com/office/drawing/2014/main" id="{AB7B7BBC-E713-4396-89A4-C46B9A3B111C}"/>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8200" name="Freeform 8">
                <a:extLst>
                  <a:ext uri="{FF2B5EF4-FFF2-40B4-BE49-F238E27FC236}">
                    <a16:creationId xmlns:a16="http://schemas.microsoft.com/office/drawing/2014/main" id="{739C6863-026A-4FAE-91A9-EE14D9672E9A}"/>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8201" name="Freeform 9">
                <a:extLst>
                  <a:ext uri="{FF2B5EF4-FFF2-40B4-BE49-F238E27FC236}">
                    <a16:creationId xmlns:a16="http://schemas.microsoft.com/office/drawing/2014/main" id="{B55D7646-2FFF-4929-B862-BA819A0006C0}"/>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8202" name="Freeform 10">
                <a:extLst>
                  <a:ext uri="{FF2B5EF4-FFF2-40B4-BE49-F238E27FC236}">
                    <a16:creationId xmlns:a16="http://schemas.microsoft.com/office/drawing/2014/main" id="{E89BCF30-56FC-4CB6-B808-06374E76DCDC}"/>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8203" name="Freeform 11">
                <a:extLst>
                  <a:ext uri="{FF2B5EF4-FFF2-40B4-BE49-F238E27FC236}">
                    <a16:creationId xmlns:a16="http://schemas.microsoft.com/office/drawing/2014/main" id="{405B5555-BACB-4441-B2BE-33A4E208DD95}"/>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8204" name="Freeform 12">
                <a:extLst>
                  <a:ext uri="{FF2B5EF4-FFF2-40B4-BE49-F238E27FC236}">
                    <a16:creationId xmlns:a16="http://schemas.microsoft.com/office/drawing/2014/main" id="{01E25EC4-9BE8-45AB-8ABC-2E514C58675D}"/>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8205" name="Freeform 13">
                <a:extLst>
                  <a:ext uri="{FF2B5EF4-FFF2-40B4-BE49-F238E27FC236}">
                    <a16:creationId xmlns:a16="http://schemas.microsoft.com/office/drawing/2014/main" id="{99C2188D-E6E0-4C01-BF35-F43C36DFFFBB}"/>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8206" name="Freeform 14">
                <a:extLst>
                  <a:ext uri="{FF2B5EF4-FFF2-40B4-BE49-F238E27FC236}">
                    <a16:creationId xmlns:a16="http://schemas.microsoft.com/office/drawing/2014/main" id="{506A5E11-3FCE-4D00-8021-B9B766B04684}"/>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8207" name="Freeform 15">
                <a:extLst>
                  <a:ext uri="{FF2B5EF4-FFF2-40B4-BE49-F238E27FC236}">
                    <a16:creationId xmlns:a16="http://schemas.microsoft.com/office/drawing/2014/main" id="{FA007D1A-EACD-4D76-8FA6-DB15DF716EF7}"/>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8208" name="Freeform 16">
                <a:extLst>
                  <a:ext uri="{FF2B5EF4-FFF2-40B4-BE49-F238E27FC236}">
                    <a16:creationId xmlns:a16="http://schemas.microsoft.com/office/drawing/2014/main" id="{2BB60908-3514-4CB4-804E-6D536A1A72B5}"/>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8209" name="Freeform 17">
                <a:extLst>
                  <a:ext uri="{FF2B5EF4-FFF2-40B4-BE49-F238E27FC236}">
                    <a16:creationId xmlns:a16="http://schemas.microsoft.com/office/drawing/2014/main" id="{EFC4DB17-2CCB-49FA-B738-38F807899463}"/>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8210" name="Freeform 18">
                <a:extLst>
                  <a:ext uri="{FF2B5EF4-FFF2-40B4-BE49-F238E27FC236}">
                    <a16:creationId xmlns:a16="http://schemas.microsoft.com/office/drawing/2014/main" id="{D16A84E8-940F-4CC4-8E9B-324481C15DBA}"/>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8211" name="Freeform 19">
                <a:extLst>
                  <a:ext uri="{FF2B5EF4-FFF2-40B4-BE49-F238E27FC236}">
                    <a16:creationId xmlns:a16="http://schemas.microsoft.com/office/drawing/2014/main" id="{C74EE5A4-FFF1-4D88-98E6-BF6A0B405FEF}"/>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grpSp>
        <p:sp>
          <p:nvSpPr>
            <p:cNvPr id="8212" name="Freeform 20">
              <a:extLst>
                <a:ext uri="{FF2B5EF4-FFF2-40B4-BE49-F238E27FC236}">
                  <a16:creationId xmlns:a16="http://schemas.microsoft.com/office/drawing/2014/main" id="{F1712634-F553-4E3E-BB17-446351473518}"/>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8213" name="Freeform 21">
              <a:extLst>
                <a:ext uri="{FF2B5EF4-FFF2-40B4-BE49-F238E27FC236}">
                  <a16:creationId xmlns:a16="http://schemas.microsoft.com/office/drawing/2014/main" id="{73C72672-1AFB-44E4-B9AC-8108F934515F}"/>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8214" name="Freeform 22">
              <a:extLst>
                <a:ext uri="{FF2B5EF4-FFF2-40B4-BE49-F238E27FC236}">
                  <a16:creationId xmlns:a16="http://schemas.microsoft.com/office/drawing/2014/main" id="{D645408B-9487-4C23-826C-60EA974AE8C1}"/>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1039" name="Freeform 23">
              <a:extLst>
                <a:ext uri="{FF2B5EF4-FFF2-40B4-BE49-F238E27FC236}">
                  <a16:creationId xmlns:a16="http://schemas.microsoft.com/office/drawing/2014/main" id="{E1C9E8CD-F587-4B1D-8295-BB63D5E57CF8}"/>
                </a:ext>
              </a:extLst>
            </p:cNvPr>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40" name="Freeform 24">
              <a:extLst>
                <a:ext uri="{FF2B5EF4-FFF2-40B4-BE49-F238E27FC236}">
                  <a16:creationId xmlns:a16="http://schemas.microsoft.com/office/drawing/2014/main" id="{51129DB7-EAEE-4CC8-B412-FA766C799AF4}"/>
                </a:ext>
              </a:extLst>
            </p:cNvPr>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217" name="Freeform 25">
              <a:extLst>
                <a:ext uri="{FF2B5EF4-FFF2-40B4-BE49-F238E27FC236}">
                  <a16:creationId xmlns:a16="http://schemas.microsoft.com/office/drawing/2014/main" id="{8000E684-E8A8-471E-9D3D-80534624840D}"/>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uk-UA"/>
            </a:p>
          </p:txBody>
        </p:sp>
        <p:sp>
          <p:nvSpPr>
            <p:cNvPr id="1042" name="Freeform 26">
              <a:extLst>
                <a:ext uri="{FF2B5EF4-FFF2-40B4-BE49-F238E27FC236}">
                  <a16:creationId xmlns:a16="http://schemas.microsoft.com/office/drawing/2014/main" id="{E3C7D378-8463-408B-AE90-4C5350BC9803}"/>
                </a:ext>
              </a:extLst>
            </p:cNvPr>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43" name="Freeform 27">
              <a:extLst>
                <a:ext uri="{FF2B5EF4-FFF2-40B4-BE49-F238E27FC236}">
                  <a16:creationId xmlns:a16="http://schemas.microsoft.com/office/drawing/2014/main" id="{7FF997E2-FB37-479F-98C4-DF5C088BF79B}"/>
                </a:ext>
              </a:extLst>
            </p:cNvPr>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44" name="Line 28">
              <a:extLst>
                <a:ext uri="{FF2B5EF4-FFF2-40B4-BE49-F238E27FC236}">
                  <a16:creationId xmlns:a16="http://schemas.microsoft.com/office/drawing/2014/main" id="{362D8DC2-68E8-41A9-857D-F341AA73F298}"/>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045" name="Line 29">
              <a:extLst>
                <a:ext uri="{FF2B5EF4-FFF2-40B4-BE49-F238E27FC236}">
                  <a16:creationId xmlns:a16="http://schemas.microsoft.com/office/drawing/2014/main" id="{B9A86F1E-0341-4036-9040-217C04FC4E16}"/>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046" name="Line 30">
              <a:extLst>
                <a:ext uri="{FF2B5EF4-FFF2-40B4-BE49-F238E27FC236}">
                  <a16:creationId xmlns:a16="http://schemas.microsoft.com/office/drawing/2014/main" id="{D45B1D10-8528-4D12-9BD7-1A1DFD163453}"/>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nvGrpSpPr>
            <p:cNvPr id="1047" name="Group 31">
              <a:extLst>
                <a:ext uri="{FF2B5EF4-FFF2-40B4-BE49-F238E27FC236}">
                  <a16:creationId xmlns:a16="http://schemas.microsoft.com/office/drawing/2014/main" id="{0D1AA293-5374-401F-8EBB-C65714F4AA16}"/>
                </a:ext>
              </a:extLst>
            </p:cNvPr>
            <p:cNvGrpSpPr>
              <a:grpSpLocks/>
            </p:cNvGrpSpPr>
            <p:nvPr/>
          </p:nvGrpSpPr>
          <p:grpSpPr bwMode="auto">
            <a:xfrm>
              <a:off x="1" y="392"/>
              <a:ext cx="5758" cy="1571"/>
              <a:chOff x="1" y="392"/>
              <a:chExt cx="5758" cy="1571"/>
            </a:xfrm>
          </p:grpSpPr>
          <p:sp>
            <p:nvSpPr>
              <p:cNvPr id="1050" name="Line 32">
                <a:extLst>
                  <a:ext uri="{FF2B5EF4-FFF2-40B4-BE49-F238E27FC236}">
                    <a16:creationId xmlns:a16="http://schemas.microsoft.com/office/drawing/2014/main" id="{71F2C399-1373-461A-AA45-104A4CF3460F}"/>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051" name="Line 33">
                <a:extLst>
                  <a:ext uri="{FF2B5EF4-FFF2-40B4-BE49-F238E27FC236}">
                    <a16:creationId xmlns:a16="http://schemas.microsoft.com/office/drawing/2014/main" id="{8A59D31F-BC34-4147-B820-4612A0027838}"/>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052" name="Line 34">
                <a:extLst>
                  <a:ext uri="{FF2B5EF4-FFF2-40B4-BE49-F238E27FC236}">
                    <a16:creationId xmlns:a16="http://schemas.microsoft.com/office/drawing/2014/main" id="{3EAF70D8-C60B-4B02-841C-5E950AFDCF24}"/>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053" name="Line 35">
                <a:extLst>
                  <a:ext uri="{FF2B5EF4-FFF2-40B4-BE49-F238E27FC236}">
                    <a16:creationId xmlns:a16="http://schemas.microsoft.com/office/drawing/2014/main" id="{C24351C0-411B-4146-9C34-1009F685970C}"/>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054" name="Line 36">
                <a:extLst>
                  <a:ext uri="{FF2B5EF4-FFF2-40B4-BE49-F238E27FC236}">
                    <a16:creationId xmlns:a16="http://schemas.microsoft.com/office/drawing/2014/main" id="{3E6C174A-E2D3-463A-BF59-3A0F85EE7B61}"/>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sp>
          <p:nvSpPr>
            <p:cNvPr id="1048" name="Line 37">
              <a:extLst>
                <a:ext uri="{FF2B5EF4-FFF2-40B4-BE49-F238E27FC236}">
                  <a16:creationId xmlns:a16="http://schemas.microsoft.com/office/drawing/2014/main" id="{53AB7530-7627-4FAC-8FAA-88F7C28EBF59}"/>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049" name="Line 38">
              <a:extLst>
                <a:ext uri="{FF2B5EF4-FFF2-40B4-BE49-F238E27FC236}">
                  <a16:creationId xmlns:a16="http://schemas.microsoft.com/office/drawing/2014/main" id="{2ADA81EE-AB89-4D6A-B6D8-D9297648E0B8}"/>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sp>
        <p:nvSpPr>
          <p:cNvPr id="8231" name="Rectangle 39">
            <a:extLst>
              <a:ext uri="{FF2B5EF4-FFF2-40B4-BE49-F238E27FC236}">
                <a16:creationId xmlns:a16="http://schemas.microsoft.com/office/drawing/2014/main" id="{B6E084E1-EB97-4998-853D-A18DD6757E61}"/>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uk-UA"/>
              <a:t>Образец заголовка</a:t>
            </a:r>
          </a:p>
        </p:txBody>
      </p:sp>
      <p:sp>
        <p:nvSpPr>
          <p:cNvPr id="8232" name="Rectangle 40">
            <a:extLst>
              <a:ext uri="{FF2B5EF4-FFF2-40B4-BE49-F238E27FC236}">
                <a16:creationId xmlns:a16="http://schemas.microsoft.com/office/drawing/2014/main" id="{7EF317E2-19B0-4261-8300-0743005BBD8C}"/>
              </a:ext>
            </a:extLst>
          </p:cNvPr>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smtClean="0">
                <a:effectLst>
                  <a:outerShdw blurRad="38100" dist="38100" dir="2700000" algn="tl">
                    <a:srgbClr val="000000"/>
                  </a:outerShdw>
                </a:effectLst>
              </a:defRPr>
            </a:lvl1pPr>
          </a:lstStyle>
          <a:p>
            <a:pPr>
              <a:defRPr/>
            </a:pPr>
            <a:endParaRPr lang="uk-UA"/>
          </a:p>
        </p:txBody>
      </p:sp>
      <p:sp>
        <p:nvSpPr>
          <p:cNvPr id="8233" name="Rectangle 41">
            <a:extLst>
              <a:ext uri="{FF2B5EF4-FFF2-40B4-BE49-F238E27FC236}">
                <a16:creationId xmlns:a16="http://schemas.microsoft.com/office/drawing/2014/main" id="{F3F6C983-50A1-4EBB-B832-A4CAA22B86BD}"/>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effectLst>
                  <a:outerShdw blurRad="38100" dist="38100" dir="2700000" algn="tl">
                    <a:srgbClr val="000000"/>
                  </a:outerShdw>
                </a:effectLst>
              </a:defRPr>
            </a:lvl1pPr>
          </a:lstStyle>
          <a:p>
            <a:pPr>
              <a:defRPr/>
            </a:pPr>
            <a:endParaRPr lang="uk-UA"/>
          </a:p>
        </p:txBody>
      </p:sp>
      <p:sp>
        <p:nvSpPr>
          <p:cNvPr id="8234" name="Rectangle 42">
            <a:extLst>
              <a:ext uri="{FF2B5EF4-FFF2-40B4-BE49-F238E27FC236}">
                <a16:creationId xmlns:a16="http://schemas.microsoft.com/office/drawing/2014/main" id="{39356915-C4BE-4629-A7B4-88DA95626149}"/>
              </a:ext>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fld id="{C5A5BEF6-7FDC-49F9-8946-0FC732D089BA}" type="slidenum">
              <a:rPr lang="uk-UA" altLang="ru-RU"/>
              <a:pPr/>
              <a:t>‹#›</a:t>
            </a:fld>
            <a:endParaRPr lang="uk-UA" altLang="ru-RU"/>
          </a:p>
        </p:txBody>
      </p:sp>
      <p:sp>
        <p:nvSpPr>
          <p:cNvPr id="8235" name="Rectangle 43">
            <a:extLst>
              <a:ext uri="{FF2B5EF4-FFF2-40B4-BE49-F238E27FC236}">
                <a16:creationId xmlns:a16="http://schemas.microsoft.com/office/drawing/2014/main" id="{B67E8941-72BE-4E9C-B9AA-A99A28CBDA25}"/>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uk-UA"/>
              <a:t>Образец текста</a:t>
            </a:r>
          </a:p>
          <a:p>
            <a:pPr lvl="1"/>
            <a:r>
              <a:rPr lang="uk-UA"/>
              <a:t>Второй уровень</a:t>
            </a:r>
          </a:p>
          <a:p>
            <a:pPr lvl="2"/>
            <a:r>
              <a:rPr lang="uk-UA"/>
              <a:t>Третий уровень</a:t>
            </a:r>
          </a:p>
          <a:p>
            <a:pPr lvl="3"/>
            <a:r>
              <a:rPr lang="uk-UA"/>
              <a:t>Четвертый уровень</a:t>
            </a:r>
          </a:p>
          <a:p>
            <a:pPr lvl="4"/>
            <a:r>
              <a:rPr lang="uk-UA"/>
              <a:t>Пятый уровень</a:t>
            </a:r>
          </a:p>
        </p:txBody>
      </p:sp>
    </p:spTree>
  </p:cSld>
  <p:clrMap bg1="dk2" tx1="lt1" bg2="dk1" tx2="lt2" accent1="accent1" accent2="accent2" accent3="accent3" accent4="accent4" accent5="accent5" accent6="accent6" hlink="hlink" folHlink="folHlink"/>
  <p:sldLayoutIdLst>
    <p:sldLayoutId id="2147483678"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1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AE5F90B-1963-47E2-A693-4327DB59E53C}"/>
              </a:ext>
            </a:extLst>
          </p:cNvPr>
          <p:cNvSpPr>
            <a:spLocks noGrp="1"/>
          </p:cNvSpPr>
          <p:nvPr>
            <p:ph type="ctrTitle" sz="quarter"/>
          </p:nvPr>
        </p:nvSpPr>
        <p:spPr>
          <a:xfrm>
            <a:off x="838200" y="1905000"/>
            <a:ext cx="7772400" cy="1752600"/>
          </a:xfrm>
        </p:spPr>
        <p:txBody>
          <a:bodyPr/>
          <a:lstStyle/>
          <a:p>
            <a:pPr eaLnBrk="1" hangingPunct="1">
              <a:defRPr/>
            </a:pPr>
            <a:r>
              <a:rPr lang="uk-UA" sz="3600" b="1" dirty="0"/>
              <a:t>Відкрита</a:t>
            </a:r>
            <a:r>
              <a:rPr lang="uk-UA" sz="2800" dirty="0"/>
              <a:t> </a:t>
            </a:r>
            <a:br>
              <a:rPr lang="uk-UA" sz="2800" dirty="0"/>
            </a:br>
            <a:r>
              <a:rPr lang="uk-UA" sz="2800" dirty="0"/>
              <a:t>публічна презентація діяльності санаторного дошкільного навчального закладу №5 «ЗЕРНЯТКО»</a:t>
            </a:r>
          </a:p>
        </p:txBody>
      </p:sp>
      <p:sp>
        <p:nvSpPr>
          <p:cNvPr id="8" name="Заголовок 1">
            <a:extLst>
              <a:ext uri="{FF2B5EF4-FFF2-40B4-BE49-F238E27FC236}">
                <a16:creationId xmlns:a16="http://schemas.microsoft.com/office/drawing/2014/main" id="{AE76E76A-ADAA-4DBA-92E1-F581AFADE73F}"/>
              </a:ext>
            </a:extLst>
          </p:cNvPr>
          <p:cNvSpPr txBox="1">
            <a:spLocks/>
          </p:cNvSpPr>
          <p:nvPr/>
        </p:nvSpPr>
        <p:spPr bwMode="auto">
          <a:xfrm>
            <a:off x="200025" y="448033"/>
            <a:ext cx="7772400"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lvl1pPr algn="ctr" rtl="0" fontAlgn="base">
              <a:spcBef>
                <a:spcPct val="0"/>
              </a:spcBef>
              <a:spcAft>
                <a:spcPct val="0"/>
              </a:spcAft>
              <a:defRPr sz="5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uk-UA" sz="2000" b="1" dirty="0"/>
              <a:t>УПРАВЛІННЯ ОСВІТИ, РЕЛІГІЙ ТА У СПРАВАХ НАЦІОНАЛЬНОСТЕЙ ВИКОНАВЧОГО КОМІТЕТУ</a:t>
            </a:r>
          </a:p>
          <a:p>
            <a:pPr>
              <a:defRPr/>
            </a:pPr>
            <a:r>
              <a:rPr lang="uk-UA" sz="2000" b="1" dirty="0"/>
              <a:t> ХУСТСЬКОЇ МІСЬКОЇ РАДИ</a:t>
            </a:r>
          </a:p>
        </p:txBody>
      </p:sp>
      <p:sp>
        <p:nvSpPr>
          <p:cNvPr id="9" name="Заголовок 1">
            <a:extLst>
              <a:ext uri="{FF2B5EF4-FFF2-40B4-BE49-F238E27FC236}">
                <a16:creationId xmlns:a16="http://schemas.microsoft.com/office/drawing/2014/main" id="{F97FDCA9-3879-4210-9AA2-AAAAE2EBA39F}"/>
              </a:ext>
            </a:extLst>
          </p:cNvPr>
          <p:cNvSpPr txBox="1">
            <a:spLocks/>
          </p:cNvSpPr>
          <p:nvPr/>
        </p:nvSpPr>
        <p:spPr bwMode="auto">
          <a:xfrm>
            <a:off x="3467100" y="6130925"/>
            <a:ext cx="34290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lvl1pPr algn="ctr" rtl="0" fontAlgn="base">
              <a:spcBef>
                <a:spcPct val="0"/>
              </a:spcBef>
              <a:spcAft>
                <a:spcPct val="0"/>
              </a:spcAft>
              <a:defRPr sz="5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uk-UA" sz="2000" b="1" dirty="0"/>
              <a:t>2017</a:t>
            </a:r>
          </a:p>
        </p:txBody>
      </p:sp>
      <p:pic>
        <p:nvPicPr>
          <p:cNvPr id="3077" name="Picture 8">
            <a:extLst>
              <a:ext uri="{FF2B5EF4-FFF2-40B4-BE49-F238E27FC236}">
                <a16:creationId xmlns:a16="http://schemas.microsoft.com/office/drawing/2014/main" id="{1157710E-DD28-40FD-9688-1C53290DCB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182" t="19495" r="7576" b="11818"/>
          <a:stretch>
            <a:fillRect/>
          </a:stretch>
        </p:blipFill>
        <p:spPr bwMode="auto">
          <a:xfrm>
            <a:off x="2798763" y="3671888"/>
            <a:ext cx="3851275" cy="23542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a:extLst>
              <a:ext uri="{FF2B5EF4-FFF2-40B4-BE49-F238E27FC236}">
                <a16:creationId xmlns:a16="http://schemas.microsoft.com/office/drawing/2014/main" id="{236AF46E-F360-49FF-BB37-D9C51F79DD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602"/>
          <a:stretch/>
        </p:blipFill>
        <p:spPr>
          <a:xfrm>
            <a:off x="7334250" y="228600"/>
            <a:ext cx="1276350" cy="1521378"/>
          </a:xfrm>
          <a:prstGeom prst="rect">
            <a:avLst/>
          </a:prstGeom>
          <a:ln>
            <a:noFill/>
          </a:ln>
          <a:effectLst>
            <a:softEdge rad="1125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a:extLst>
              <a:ext uri="{FF2B5EF4-FFF2-40B4-BE49-F238E27FC236}">
                <a16:creationId xmlns:a16="http://schemas.microsoft.com/office/drawing/2014/main" id="{BF18A9C0-0BB1-4367-A742-744D383D8C05}"/>
              </a:ext>
            </a:extLst>
          </p:cNvPr>
          <p:cNvSpPr>
            <a:spLocks noChangeArrowheads="1"/>
          </p:cNvSpPr>
          <p:nvPr/>
        </p:nvSpPr>
        <p:spPr bwMode="auto">
          <a:xfrm>
            <a:off x="762000" y="304800"/>
            <a:ext cx="73914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uk-UA" sz="3600" b="1" dirty="0">
                <a:solidFill>
                  <a:schemeClr val="tx2"/>
                </a:solidFill>
                <a:effectLst>
                  <a:outerShdw blurRad="38100" dist="38100" dir="2700000" algn="tl">
                    <a:srgbClr val="000000"/>
                  </a:outerShdw>
                </a:effectLst>
              </a:rPr>
              <a:t>Мережа груп дошкільного закладу</a:t>
            </a:r>
          </a:p>
        </p:txBody>
      </p:sp>
      <p:sp>
        <p:nvSpPr>
          <p:cNvPr id="2" name="Объект 1">
            <a:extLst>
              <a:ext uri="{FF2B5EF4-FFF2-40B4-BE49-F238E27FC236}">
                <a16:creationId xmlns:a16="http://schemas.microsoft.com/office/drawing/2014/main" id="{4228B73A-246A-4AD6-AEB2-618CC8DD8C55}"/>
              </a:ext>
            </a:extLst>
          </p:cNvPr>
          <p:cNvSpPr>
            <a:spLocks noGrp="1"/>
          </p:cNvSpPr>
          <p:nvPr>
            <p:ph/>
          </p:nvPr>
        </p:nvSpPr>
        <p:spPr>
          <a:xfrm>
            <a:off x="457200" y="1524000"/>
            <a:ext cx="8229600" cy="2057400"/>
          </a:xfrm>
        </p:spPr>
        <p:txBody>
          <a:bodyPr/>
          <a:lstStyle/>
          <a:p>
            <a:pPr eaLnBrk="1" hangingPunct="1">
              <a:defRPr/>
            </a:pPr>
            <a:r>
              <a:rPr lang="uk-UA" b="1" dirty="0">
                <a:effectLst/>
              </a:rPr>
              <a:t>Старша група «Сонечко»</a:t>
            </a:r>
            <a:endParaRPr lang="uk-UA" dirty="0">
              <a:effectLst/>
            </a:endParaRPr>
          </a:p>
          <a:p>
            <a:pPr eaLnBrk="1" hangingPunct="1">
              <a:defRPr/>
            </a:pPr>
            <a:r>
              <a:rPr lang="uk-UA" b="1" dirty="0">
                <a:effectLst/>
              </a:rPr>
              <a:t> Середня група «Бджілка»</a:t>
            </a:r>
            <a:endParaRPr lang="uk-UA" dirty="0">
              <a:effectLst/>
            </a:endParaRPr>
          </a:p>
          <a:p>
            <a:pPr eaLnBrk="1" hangingPunct="1">
              <a:defRPr/>
            </a:pPr>
            <a:r>
              <a:rPr lang="uk-UA" b="1" dirty="0">
                <a:effectLst/>
              </a:rPr>
              <a:t>Молодша група «Краплинка»</a:t>
            </a:r>
            <a:endParaRPr lang="uk-UA" dirty="0">
              <a:effectLst/>
            </a:endParaRPr>
          </a:p>
          <a:p>
            <a:pPr eaLnBrk="1" hangingPunct="1">
              <a:defRPr/>
            </a:pPr>
            <a:endParaRPr lang="uk-UA" dirty="0"/>
          </a:p>
        </p:txBody>
      </p:sp>
      <p:pic>
        <p:nvPicPr>
          <p:cNvPr id="8196" name="Picture 36" descr="вихователь">
            <a:extLst>
              <a:ext uri="{FF2B5EF4-FFF2-40B4-BE49-F238E27FC236}">
                <a16:creationId xmlns:a16="http://schemas.microsoft.com/office/drawing/2014/main" id="{816857D9-A0D7-42FF-9C15-BC502730F1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581400"/>
            <a:ext cx="32766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B3744BBD-D714-4149-93DD-E2BC9B442BEF}"/>
              </a:ext>
            </a:extLst>
          </p:cNvPr>
          <p:cNvSpPr>
            <a:spLocks noGrp="1"/>
          </p:cNvSpPr>
          <p:nvPr>
            <p:ph idx="1"/>
          </p:nvPr>
        </p:nvSpPr>
        <p:spPr>
          <a:xfrm>
            <a:off x="609600" y="228600"/>
            <a:ext cx="7848600" cy="1219200"/>
          </a:xfrm>
        </p:spPr>
        <p:txBody>
          <a:bodyPr/>
          <a:lstStyle/>
          <a:p>
            <a:pPr marL="0" indent="0" algn="ctr" eaLnBrk="1" hangingPunct="1">
              <a:buNone/>
              <a:defRPr/>
            </a:pPr>
            <a:r>
              <a:rPr lang="uk-UA" sz="2800" dirty="0"/>
              <a:t>Педагогічне кредо нашого колективу </a:t>
            </a:r>
          </a:p>
          <a:p>
            <a:pPr marL="0" indent="0" algn="ctr" eaLnBrk="1" hangingPunct="1">
              <a:buNone/>
              <a:defRPr/>
            </a:pPr>
            <a:r>
              <a:rPr lang="uk-UA" b="1" i="1" dirty="0">
                <a:solidFill>
                  <a:srgbClr val="FFC000"/>
                </a:solidFill>
              </a:rPr>
              <a:t>«Люби кожну дитину як свою»</a:t>
            </a:r>
          </a:p>
        </p:txBody>
      </p:sp>
      <p:pic>
        <p:nvPicPr>
          <p:cNvPr id="9220" name="Picture 11">
            <a:extLst>
              <a:ext uri="{FF2B5EF4-FFF2-40B4-BE49-F238E27FC236}">
                <a16:creationId xmlns:a16="http://schemas.microsoft.com/office/drawing/2014/main" id="{42FF92C5-392D-4ABC-85D9-E86ECDA8D6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03520">
            <a:off x="20265" y="2077516"/>
            <a:ext cx="3155950" cy="31575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12">
            <a:extLst>
              <a:ext uri="{FF2B5EF4-FFF2-40B4-BE49-F238E27FC236}">
                <a16:creationId xmlns:a16="http://schemas.microsoft.com/office/drawing/2014/main" id="{1E3C5897-190B-4783-B705-3CFCEBF63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9732" y="1337216"/>
            <a:ext cx="3452030" cy="2705929"/>
          </a:xfrm>
          <a:prstGeom prst="rect">
            <a:avLst/>
          </a:prstGeom>
          <a:ln w="9525">
            <a:solidFill>
              <a:schemeClr val="accent1"/>
            </a:solidFill>
            <a:miter lim="800000"/>
            <a:headEnd/>
            <a:tailEnd/>
          </a:ln>
          <a:effectLst>
            <a:glow rad="63500">
              <a:schemeClr val="accent4">
                <a:satMod val="175000"/>
                <a:alpha val="40000"/>
              </a:schemeClr>
            </a:glow>
            <a:softEdge rad="112500"/>
          </a:effectLst>
          <a:extLst>
            <a:ext uri="{909E8E84-426E-40DD-AFC4-6F175D3DCCD1}">
              <a14:hiddenFill xmlns:a14="http://schemas.microsoft.com/office/drawing/2010/main">
                <a:solidFill>
                  <a:schemeClr val="accent1"/>
                </a:solidFill>
              </a14:hiddenFill>
            </a:ext>
          </a:extLst>
        </p:spPr>
      </p:pic>
      <p:pic>
        <p:nvPicPr>
          <p:cNvPr id="6" name="Рисунок 5">
            <a:extLst>
              <a:ext uri="{FF2B5EF4-FFF2-40B4-BE49-F238E27FC236}">
                <a16:creationId xmlns:a16="http://schemas.microsoft.com/office/drawing/2014/main" id="{4B054DB5-E2BF-4A7B-8275-58A2128D1D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9732" y="3932560"/>
            <a:ext cx="3524291" cy="2643218"/>
          </a:xfrm>
          <a:prstGeom prst="rect">
            <a:avLst/>
          </a:prstGeom>
          <a:ln>
            <a:noFill/>
          </a:ln>
          <a:effectLst>
            <a:glow rad="63500">
              <a:schemeClr val="accent4">
                <a:satMod val="175000"/>
                <a:alpha val="40000"/>
              </a:schemeClr>
            </a:glow>
            <a:softEdge rad="112500"/>
          </a:effectLst>
        </p:spPr>
      </p:pic>
      <p:pic>
        <p:nvPicPr>
          <p:cNvPr id="8" name="Рисунок 7">
            <a:extLst>
              <a:ext uri="{FF2B5EF4-FFF2-40B4-BE49-F238E27FC236}">
                <a16:creationId xmlns:a16="http://schemas.microsoft.com/office/drawing/2014/main" id="{44659846-E8E9-44C8-91E9-3FC4B88775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930" t="16612"/>
          <a:stretch/>
        </p:blipFill>
        <p:spPr>
          <a:xfrm rot="543765">
            <a:off x="6304752" y="2295686"/>
            <a:ext cx="2737461" cy="33420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D58D48-67C2-45BA-B34F-51C46CE098EB}"/>
              </a:ext>
            </a:extLst>
          </p:cNvPr>
          <p:cNvSpPr>
            <a:spLocks noGrp="1"/>
          </p:cNvSpPr>
          <p:nvPr>
            <p:ph type="title"/>
          </p:nvPr>
        </p:nvSpPr>
        <p:spPr>
          <a:xfrm>
            <a:off x="457200" y="277813"/>
            <a:ext cx="8229600" cy="1345992"/>
          </a:xfrm>
        </p:spPr>
        <p:txBody>
          <a:bodyPr/>
          <a:lstStyle/>
          <a:p>
            <a:pPr eaLnBrk="1" hangingPunct="1">
              <a:defRPr/>
            </a:pPr>
            <a:r>
              <a:rPr lang="uk-UA" sz="3200" dirty="0">
                <a:effectLst/>
              </a:rPr>
              <a:t>Пріоритетне завдання педагогічного колективу - створення розвивального простору для дітей </a:t>
            </a:r>
            <a:endParaRPr lang="uk-UA" sz="3200" dirty="0"/>
          </a:p>
        </p:txBody>
      </p:sp>
      <p:pic>
        <p:nvPicPr>
          <p:cNvPr id="4" name="Рисунок 3">
            <a:extLst>
              <a:ext uri="{FF2B5EF4-FFF2-40B4-BE49-F238E27FC236}">
                <a16:creationId xmlns:a16="http://schemas.microsoft.com/office/drawing/2014/main" id="{9CC4A16E-ABCC-47AA-9F11-8DC5CF511B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333"/>
          <a:stretch/>
        </p:blipFill>
        <p:spPr>
          <a:xfrm>
            <a:off x="486508" y="1647251"/>
            <a:ext cx="3730283" cy="2564570"/>
          </a:xfrm>
          <a:prstGeom prst="rect">
            <a:avLst/>
          </a:prstGeom>
          <a:ln>
            <a:noFill/>
          </a:ln>
          <a:effectLst>
            <a:softEdge rad="112500"/>
          </a:effectLst>
        </p:spPr>
      </p:pic>
      <p:pic>
        <p:nvPicPr>
          <p:cNvPr id="6" name="Рисунок 5">
            <a:extLst>
              <a:ext uri="{FF2B5EF4-FFF2-40B4-BE49-F238E27FC236}">
                <a16:creationId xmlns:a16="http://schemas.microsoft.com/office/drawing/2014/main" id="{42D5FD42-BDFE-434F-8917-E51D1FBDC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623805"/>
            <a:ext cx="3450688" cy="2588016"/>
          </a:xfrm>
          <a:prstGeom prst="rect">
            <a:avLst/>
          </a:prstGeom>
          <a:ln>
            <a:noFill/>
          </a:ln>
          <a:effectLst>
            <a:softEdge rad="112500"/>
          </a:effectLst>
        </p:spPr>
      </p:pic>
      <p:pic>
        <p:nvPicPr>
          <p:cNvPr id="8" name="Рисунок 7">
            <a:extLst>
              <a:ext uri="{FF2B5EF4-FFF2-40B4-BE49-F238E27FC236}">
                <a16:creationId xmlns:a16="http://schemas.microsoft.com/office/drawing/2014/main" id="{198C6D10-44A4-4F0D-8992-6150118841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349" y="4211821"/>
            <a:ext cx="3276600" cy="2457450"/>
          </a:xfrm>
          <a:prstGeom prst="rect">
            <a:avLst/>
          </a:prstGeom>
          <a:ln>
            <a:noFill/>
          </a:ln>
          <a:effectLst>
            <a:softEdge rad="112500"/>
          </a:effectLst>
        </p:spPr>
      </p:pic>
      <p:pic>
        <p:nvPicPr>
          <p:cNvPr id="10" name="Рисунок 9">
            <a:extLst>
              <a:ext uri="{FF2B5EF4-FFF2-40B4-BE49-F238E27FC236}">
                <a16:creationId xmlns:a16="http://schemas.microsoft.com/office/drawing/2014/main" id="{EAB0DE5A-CAF7-4BC0-ADDC-7E95869D55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001" b="7999"/>
          <a:stretch/>
        </p:blipFill>
        <p:spPr>
          <a:xfrm>
            <a:off x="4849544" y="4400550"/>
            <a:ext cx="3810000" cy="2228850"/>
          </a:xfrm>
          <a:prstGeom prst="rect">
            <a:avLst/>
          </a:prstGeom>
          <a:ln>
            <a:noFill/>
          </a:ln>
          <a:effectLst>
            <a:softEdge rad="11250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0">
            <a:extLst>
              <a:ext uri="{FF2B5EF4-FFF2-40B4-BE49-F238E27FC236}">
                <a16:creationId xmlns:a16="http://schemas.microsoft.com/office/drawing/2014/main" id="{64832CEA-CC7A-4970-93ED-52F6E45F37A9}"/>
              </a:ext>
            </a:extLst>
          </p:cNvPr>
          <p:cNvSpPr>
            <a:spLocks noChangeArrowheads="1"/>
          </p:cNvSpPr>
          <p:nvPr/>
        </p:nvSpPr>
        <p:spPr bwMode="auto">
          <a:xfrm>
            <a:off x="304800" y="-34925"/>
            <a:ext cx="8610600" cy="9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457200" eaLnBrk="0" hangingPunct="0">
              <a:tabLst>
                <a:tab pos="6057900" algn="l"/>
              </a:tabLst>
              <a:defRPr>
                <a:solidFill>
                  <a:schemeClr val="tx1"/>
                </a:solidFill>
                <a:latin typeface="Verdana" panose="020B0604030504040204" pitchFamily="34" charset="0"/>
              </a:defRPr>
            </a:lvl1pPr>
            <a:lvl2pPr marL="742950" indent="-285750" eaLnBrk="0" hangingPunct="0">
              <a:tabLst>
                <a:tab pos="6057900" algn="l"/>
              </a:tabLst>
              <a:defRPr>
                <a:solidFill>
                  <a:schemeClr val="tx1"/>
                </a:solidFill>
                <a:latin typeface="Verdana" panose="020B0604030504040204" pitchFamily="34" charset="0"/>
              </a:defRPr>
            </a:lvl2pPr>
            <a:lvl3pPr marL="1143000" indent="-228600" eaLnBrk="0" hangingPunct="0">
              <a:tabLst>
                <a:tab pos="6057900" algn="l"/>
              </a:tabLst>
              <a:defRPr>
                <a:solidFill>
                  <a:schemeClr val="tx1"/>
                </a:solidFill>
                <a:latin typeface="Verdana" panose="020B0604030504040204" pitchFamily="34" charset="0"/>
              </a:defRPr>
            </a:lvl3pPr>
            <a:lvl4pPr marL="1600200" indent="-228600" eaLnBrk="0" hangingPunct="0">
              <a:tabLst>
                <a:tab pos="6057900" algn="l"/>
              </a:tabLst>
              <a:defRPr>
                <a:solidFill>
                  <a:schemeClr val="tx1"/>
                </a:solidFill>
                <a:latin typeface="Verdana" panose="020B0604030504040204" pitchFamily="34" charset="0"/>
              </a:defRPr>
            </a:lvl4pPr>
            <a:lvl5pPr marL="2057400" indent="-228600" eaLnBrk="0" hangingPunct="0">
              <a:tabLst>
                <a:tab pos="6057900"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6057900"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6057900"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6057900"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6057900" algn="l"/>
              </a:tabLst>
              <a:defRPr>
                <a:solidFill>
                  <a:schemeClr val="tx1"/>
                </a:solidFill>
                <a:latin typeface="Verdana" panose="020B0604030504040204" pitchFamily="34" charset="0"/>
              </a:defRPr>
            </a:lvl9pPr>
          </a:lstStyle>
          <a:p>
            <a:pPr eaLnBrk="1" hangingPunct="1"/>
            <a:r>
              <a:rPr lang="uk-UA" altLang="ru-RU" sz="4000" b="1" u="sng">
                <a:latin typeface="Arial" panose="020B0604020202020204" pitchFamily="34" charset="0"/>
                <a:cs typeface="Times New Roman" panose="02020603050405020304" pitchFamily="18" charset="0"/>
              </a:rPr>
              <a:t>Організація методичної роботи</a:t>
            </a:r>
            <a:endParaRPr lang="uk-UA" altLang="ru-RU" sz="4000">
              <a:latin typeface="Arial" panose="020B0604020202020204" pitchFamily="34" charset="0"/>
            </a:endParaRPr>
          </a:p>
          <a:p>
            <a:endParaRPr lang="uk-UA" altLang="ru-RU">
              <a:latin typeface="Arial" panose="020B0604020202020204" pitchFamily="34" charset="0"/>
            </a:endParaRPr>
          </a:p>
        </p:txBody>
      </p:sp>
      <p:sp>
        <p:nvSpPr>
          <p:cNvPr id="11267" name="Rectangle 24">
            <a:extLst>
              <a:ext uri="{FF2B5EF4-FFF2-40B4-BE49-F238E27FC236}">
                <a16:creationId xmlns:a16="http://schemas.microsoft.com/office/drawing/2014/main" id="{3D00FFF1-DFD4-4954-9F01-80E1EFF9F4BA}"/>
              </a:ext>
            </a:extLst>
          </p:cNvPr>
          <p:cNvSpPr>
            <a:spLocks noChangeArrowheads="1"/>
          </p:cNvSpPr>
          <p:nvPr/>
        </p:nvSpPr>
        <p:spPr bwMode="auto">
          <a:xfrm>
            <a:off x="3895725" y="25050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457200"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ru-RU" altLang="ru-RU">
              <a:latin typeface="Arial" panose="020B0604020202020204" pitchFamily="34" charset="0"/>
            </a:endParaRPr>
          </a:p>
        </p:txBody>
      </p:sp>
      <p:sp>
        <p:nvSpPr>
          <p:cNvPr id="11268" name="Rectangle 27">
            <a:extLst>
              <a:ext uri="{FF2B5EF4-FFF2-40B4-BE49-F238E27FC236}">
                <a16:creationId xmlns:a16="http://schemas.microsoft.com/office/drawing/2014/main" id="{71B82B4C-FEAE-416C-A09F-150A51C6E61C}"/>
              </a:ext>
            </a:extLst>
          </p:cNvPr>
          <p:cNvSpPr>
            <a:spLocks noChangeArrowheads="1"/>
          </p:cNvSpPr>
          <p:nvPr/>
        </p:nvSpPr>
        <p:spPr bwMode="auto">
          <a:xfrm>
            <a:off x="3895725" y="2962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457200"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ru-RU" altLang="ru-RU">
              <a:latin typeface="Arial" panose="020B0604020202020204" pitchFamily="34" charset="0"/>
            </a:endParaRPr>
          </a:p>
        </p:txBody>
      </p:sp>
      <p:sp>
        <p:nvSpPr>
          <p:cNvPr id="11269" name="Rectangle 40">
            <a:extLst>
              <a:ext uri="{FF2B5EF4-FFF2-40B4-BE49-F238E27FC236}">
                <a16:creationId xmlns:a16="http://schemas.microsoft.com/office/drawing/2014/main" id="{A3A2A8EF-1347-47FC-BDD0-A52728AF80FB}"/>
              </a:ext>
            </a:extLst>
          </p:cNvPr>
          <p:cNvSpPr>
            <a:spLocks noChangeArrowheads="1"/>
          </p:cNvSpPr>
          <p:nvPr/>
        </p:nvSpPr>
        <p:spPr bwMode="auto">
          <a:xfrm>
            <a:off x="3895725" y="20478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457200"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ru-RU" altLang="ru-RU">
              <a:latin typeface="Arial" panose="020B0604020202020204" pitchFamily="34" charset="0"/>
            </a:endParaRPr>
          </a:p>
        </p:txBody>
      </p:sp>
      <p:sp>
        <p:nvSpPr>
          <p:cNvPr id="11270" name="Rectangle 42">
            <a:extLst>
              <a:ext uri="{FF2B5EF4-FFF2-40B4-BE49-F238E27FC236}">
                <a16:creationId xmlns:a16="http://schemas.microsoft.com/office/drawing/2014/main" id="{E7A1B435-EC33-42F4-AFAF-15C39A8E503B}"/>
              </a:ext>
            </a:extLst>
          </p:cNvPr>
          <p:cNvSpPr>
            <a:spLocks noChangeArrowheads="1"/>
          </p:cNvSpPr>
          <p:nvPr/>
        </p:nvSpPr>
        <p:spPr bwMode="auto">
          <a:xfrm>
            <a:off x="3895725" y="25050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457200"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ru-RU" altLang="ru-RU">
              <a:latin typeface="Arial" panose="020B0604020202020204" pitchFamily="34" charset="0"/>
            </a:endParaRPr>
          </a:p>
        </p:txBody>
      </p:sp>
      <p:sp>
        <p:nvSpPr>
          <p:cNvPr id="11271" name="Rectangle 45">
            <a:extLst>
              <a:ext uri="{FF2B5EF4-FFF2-40B4-BE49-F238E27FC236}">
                <a16:creationId xmlns:a16="http://schemas.microsoft.com/office/drawing/2014/main" id="{D1C8848B-5853-42C3-8B9A-3C8BBA984849}"/>
              </a:ext>
            </a:extLst>
          </p:cNvPr>
          <p:cNvSpPr>
            <a:spLocks noChangeArrowheads="1"/>
          </p:cNvSpPr>
          <p:nvPr/>
        </p:nvSpPr>
        <p:spPr bwMode="auto">
          <a:xfrm>
            <a:off x="3895725" y="2962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457200"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ru-RU" altLang="ru-RU">
              <a:latin typeface="Arial" panose="020B0604020202020204" pitchFamily="34" charset="0"/>
            </a:endParaRPr>
          </a:p>
        </p:txBody>
      </p:sp>
      <p:pic>
        <p:nvPicPr>
          <p:cNvPr id="11275" name="Picture 11" descr="Результат пошуку зображень за запитом &quot;методична робота в днз&quot;">
            <a:extLst>
              <a:ext uri="{FF2B5EF4-FFF2-40B4-BE49-F238E27FC236}">
                <a16:creationId xmlns:a16="http://schemas.microsoft.com/office/drawing/2014/main" id="{1CDC2AAA-52D5-4B26-BD6A-F35AE9A7A3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47712"/>
            <a:ext cx="6803359" cy="3057525"/>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7ADF4A2C-2985-4A31-A48A-E15DA85463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0551" y="3962400"/>
            <a:ext cx="3276600" cy="2457450"/>
          </a:xfrm>
          <a:prstGeom prst="rect">
            <a:avLst/>
          </a:prstGeom>
          <a:ln>
            <a:noFill/>
          </a:ln>
          <a:effectLst>
            <a:softEdge rad="112500"/>
          </a:effectLst>
        </p:spPr>
      </p:pic>
      <p:pic>
        <p:nvPicPr>
          <p:cNvPr id="5" name="Рисунок 4">
            <a:extLst>
              <a:ext uri="{FF2B5EF4-FFF2-40B4-BE49-F238E27FC236}">
                <a16:creationId xmlns:a16="http://schemas.microsoft.com/office/drawing/2014/main" id="{81383DAB-C16E-4AD0-824B-D9EF459A2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5776493" y="3928310"/>
            <a:ext cx="3367507" cy="2525630"/>
          </a:xfrm>
          <a:prstGeom prst="rect">
            <a:avLst/>
          </a:prstGeom>
          <a:ln>
            <a:noFill/>
          </a:ln>
          <a:effectLst>
            <a:softEdge rad="112500"/>
          </a:effectLst>
        </p:spPr>
      </p:pic>
      <p:pic>
        <p:nvPicPr>
          <p:cNvPr id="12" name="Рисунок 11">
            <a:extLst>
              <a:ext uri="{FF2B5EF4-FFF2-40B4-BE49-F238E27FC236}">
                <a16:creationId xmlns:a16="http://schemas.microsoft.com/office/drawing/2014/main" id="{070E4047-12C3-4B08-95CF-0E666C46057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861" t="17407" r="8889"/>
          <a:stretch/>
        </p:blipFill>
        <p:spPr>
          <a:xfrm rot="5400000">
            <a:off x="3062580" y="3705225"/>
            <a:ext cx="2938485"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EAD7A5-B2B9-4DFA-8098-A9887C3DB08F}"/>
              </a:ext>
            </a:extLst>
          </p:cNvPr>
          <p:cNvSpPr>
            <a:spLocks noGrp="1"/>
          </p:cNvSpPr>
          <p:nvPr>
            <p:ph type="title"/>
          </p:nvPr>
        </p:nvSpPr>
        <p:spPr>
          <a:xfrm>
            <a:off x="470094" y="-292101"/>
            <a:ext cx="8229600" cy="1139825"/>
          </a:xfrm>
        </p:spPr>
        <p:txBody>
          <a:bodyPr/>
          <a:lstStyle/>
          <a:p>
            <a:r>
              <a:rPr lang="uk-UA" dirty="0"/>
              <a:t>Психологічна служба</a:t>
            </a:r>
            <a:endParaRPr lang="ru-RU" dirty="0"/>
          </a:p>
        </p:txBody>
      </p:sp>
      <p:pic>
        <p:nvPicPr>
          <p:cNvPr id="5" name="Объект 4">
            <a:extLst>
              <a:ext uri="{FF2B5EF4-FFF2-40B4-BE49-F238E27FC236}">
                <a16:creationId xmlns:a16="http://schemas.microsoft.com/office/drawing/2014/main" id="{0EA7277B-8D9F-456F-A65C-6DB1ED78222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533400" y="3659453"/>
            <a:ext cx="3757083" cy="28178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a:extLst>
              <a:ext uri="{FF2B5EF4-FFF2-40B4-BE49-F238E27FC236}">
                <a16:creationId xmlns:a16="http://schemas.microsoft.com/office/drawing/2014/main" id="{F576B225-7030-431A-A3CC-C34E4FD3D3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830"/>
          <a:stretch/>
        </p:blipFill>
        <p:spPr>
          <a:xfrm rot="10800000">
            <a:off x="4584895" y="3636763"/>
            <a:ext cx="3615252" cy="2819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Рисунок 10">
            <a:extLst>
              <a:ext uri="{FF2B5EF4-FFF2-40B4-BE49-F238E27FC236}">
                <a16:creationId xmlns:a16="http://schemas.microsoft.com/office/drawing/2014/main" id="{0E27DB6F-DD67-4873-866D-814520542D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260001">
            <a:off x="5598018" y="1062584"/>
            <a:ext cx="3391469" cy="2543602"/>
          </a:xfrm>
          <a:prstGeom prst="rect">
            <a:avLst/>
          </a:prstGeom>
          <a:ln>
            <a:noFill/>
          </a:ln>
          <a:effectLst>
            <a:softEdge rad="112500"/>
          </a:effectLst>
        </p:spPr>
      </p:pic>
      <p:sp>
        <p:nvSpPr>
          <p:cNvPr id="12" name="Прямоугольник 11">
            <a:extLst>
              <a:ext uri="{FF2B5EF4-FFF2-40B4-BE49-F238E27FC236}">
                <a16:creationId xmlns:a16="http://schemas.microsoft.com/office/drawing/2014/main" id="{8B410687-C212-4AAE-B3E0-5BF4FFC82ED9}"/>
              </a:ext>
            </a:extLst>
          </p:cNvPr>
          <p:cNvSpPr/>
          <p:nvPr/>
        </p:nvSpPr>
        <p:spPr>
          <a:xfrm>
            <a:off x="152400" y="545429"/>
            <a:ext cx="5791200" cy="2862322"/>
          </a:xfrm>
          <a:prstGeom prst="rect">
            <a:avLst/>
          </a:prstGeom>
        </p:spPr>
        <p:txBody>
          <a:bodyPr wrap="square">
            <a:spAutoFit/>
          </a:bodyPr>
          <a:lstStyle/>
          <a:p>
            <a:pPr algn="ctr">
              <a:spcAft>
                <a:spcPts val="0"/>
              </a:spcAft>
            </a:pPr>
            <a:r>
              <a:rPr lang="ru-RU" sz="1800" b="1" dirty="0">
                <a:effectLst/>
                <a:latin typeface="Times New Roman" panose="02020603050405020304" pitchFamily="18" charset="0"/>
                <a:ea typeface="Times New Roman" panose="02020603050405020304" pitchFamily="18" charset="0"/>
              </a:rPr>
              <a:t> </a:t>
            </a:r>
            <a:endParaRPr lang="ru-RU" sz="2000" dirty="0">
              <a:effectLst/>
              <a:latin typeface="Times New Roman" panose="02020603050405020304" pitchFamily="18" charset="0"/>
              <a:ea typeface="Times New Roman" panose="02020603050405020304" pitchFamily="18" charset="0"/>
            </a:endParaRPr>
          </a:p>
          <a:p>
            <a:pPr indent="571500" algn="just">
              <a:spcAft>
                <a:spcPts val="0"/>
              </a:spcAft>
            </a:pPr>
            <a:r>
              <a:rPr lang="uk-UA" sz="1800" dirty="0">
                <a:effectLst/>
                <a:latin typeface="Times New Roman" panose="02020603050405020304" pitchFamily="18" charset="0"/>
                <a:ea typeface="Times New Roman" panose="02020603050405020304" pitchFamily="18" charset="0"/>
              </a:rPr>
              <a:t>Практичний психолог:</a:t>
            </a:r>
            <a:r>
              <a:rPr lang="uk-UA" sz="1800" b="1" dirty="0">
                <a:effectLst/>
                <a:latin typeface="Times New Roman" panose="02020603050405020304" pitchFamily="18" charset="0"/>
                <a:ea typeface="Times New Roman" panose="02020603050405020304" pitchFamily="18" charset="0"/>
              </a:rPr>
              <a:t> </a:t>
            </a:r>
            <a:r>
              <a:rPr lang="uk-UA" sz="1800" b="1" dirty="0" err="1">
                <a:effectLst/>
                <a:latin typeface="Times New Roman" panose="02020603050405020304" pitchFamily="18" charset="0"/>
                <a:ea typeface="Times New Roman" panose="02020603050405020304" pitchFamily="18" charset="0"/>
              </a:rPr>
              <a:t>Косик</a:t>
            </a:r>
            <a:r>
              <a:rPr lang="uk-UA" sz="1800" b="1" dirty="0">
                <a:effectLst/>
                <a:latin typeface="Times New Roman" panose="02020603050405020304" pitchFamily="18" charset="0"/>
                <a:ea typeface="Times New Roman" panose="02020603050405020304" pitchFamily="18" charset="0"/>
              </a:rPr>
              <a:t> Тетяна Миколаївна</a:t>
            </a:r>
          </a:p>
          <a:p>
            <a:pPr indent="571500" algn="just">
              <a:spcAft>
                <a:spcPts val="0"/>
              </a:spcAft>
            </a:pPr>
            <a:r>
              <a:rPr lang="uk-UA" dirty="0">
                <a:latin typeface="Times New Roman" panose="02020603050405020304" pitchFamily="18" charset="0"/>
                <a:ea typeface="Times New Roman" panose="02020603050405020304" pitchFamily="18" charset="0"/>
              </a:rPr>
              <a:t>Освіта: вища спеціальна</a:t>
            </a:r>
          </a:p>
          <a:p>
            <a:pPr indent="571500" algn="just">
              <a:spcAft>
                <a:spcPts val="0"/>
              </a:spcAft>
            </a:pPr>
            <a:r>
              <a:rPr lang="uk-UA" sz="1800" dirty="0">
                <a:effectLst/>
                <a:latin typeface="Times New Roman" panose="02020603050405020304" pitchFamily="18" charset="0"/>
                <a:ea typeface="Times New Roman" panose="02020603050405020304" pitchFamily="18" charset="0"/>
              </a:rPr>
              <a:t>Стаж роботи: 10 років</a:t>
            </a:r>
          </a:p>
          <a:p>
            <a:pPr indent="571500" algn="just">
              <a:spcAft>
                <a:spcPts val="0"/>
              </a:spcAft>
            </a:pPr>
            <a:r>
              <a:rPr lang="uk-UA" dirty="0">
                <a:latin typeface="Times New Roman" panose="02020603050405020304" pitchFamily="18" charset="0"/>
                <a:ea typeface="Times New Roman" panose="02020603050405020304" pitchFamily="18" charset="0"/>
              </a:rPr>
              <a:t>За результатами атестації: «ІІ кваліфікаційна категорія»</a:t>
            </a:r>
            <a:endParaRPr lang="uk-UA" sz="1800" dirty="0">
              <a:effectLst/>
              <a:latin typeface="Times New Roman" panose="02020603050405020304" pitchFamily="18" charset="0"/>
              <a:ea typeface="Times New Roman" panose="02020603050405020304" pitchFamily="18" charset="0"/>
            </a:endParaRPr>
          </a:p>
          <a:p>
            <a:pPr indent="571500" algn="just">
              <a:spcAft>
                <a:spcPts val="0"/>
              </a:spcAft>
            </a:pPr>
            <a:r>
              <a:rPr lang="uk-UA" sz="1800" dirty="0">
                <a:effectLst/>
                <a:latin typeface="Times New Roman" panose="02020603050405020304" pitchFamily="18" charset="0"/>
                <a:ea typeface="Times New Roman" panose="02020603050405020304" pitchFamily="18" charset="0"/>
              </a:rPr>
              <a:t>Мета психологічної служби дошкільного закладу: забезпечення психологічної підтримки учасників навчально-виховного процесу, створення позитивно-психологічного клімату в педагогічному колективі.</a:t>
            </a:r>
            <a:endParaRPr lang="ru-RU"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82200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46EA45-C83C-4F48-80A2-277B05C537FD}"/>
              </a:ext>
            </a:extLst>
          </p:cNvPr>
          <p:cNvSpPr>
            <a:spLocks noGrp="1"/>
          </p:cNvSpPr>
          <p:nvPr>
            <p:ph type="title"/>
          </p:nvPr>
        </p:nvSpPr>
        <p:spPr/>
        <p:txBody>
          <a:bodyPr/>
          <a:lstStyle/>
          <a:p>
            <a:r>
              <a:rPr lang="uk-UA" dirty="0"/>
              <a:t>Медичне обслуговування</a:t>
            </a:r>
            <a:endParaRPr lang="ru-RU" dirty="0"/>
          </a:p>
        </p:txBody>
      </p:sp>
      <p:sp>
        <p:nvSpPr>
          <p:cNvPr id="3" name="Объект 2">
            <a:extLst>
              <a:ext uri="{FF2B5EF4-FFF2-40B4-BE49-F238E27FC236}">
                <a16:creationId xmlns:a16="http://schemas.microsoft.com/office/drawing/2014/main" id="{1A35887E-4DEE-46F2-997D-250FA0C66C47}"/>
              </a:ext>
            </a:extLst>
          </p:cNvPr>
          <p:cNvSpPr>
            <a:spLocks noGrp="1"/>
          </p:cNvSpPr>
          <p:nvPr>
            <p:ph idx="1"/>
          </p:nvPr>
        </p:nvSpPr>
        <p:spPr>
          <a:xfrm>
            <a:off x="457200" y="1373663"/>
            <a:ext cx="8229600" cy="1902937"/>
          </a:xfrm>
        </p:spPr>
        <p:txBody>
          <a:bodyPr/>
          <a:lstStyle/>
          <a:p>
            <a:pPr marL="0" indent="0" algn="just">
              <a:buNone/>
            </a:pPr>
            <a:r>
              <a:rPr lang="uk-UA" sz="2000" dirty="0">
                <a:effectLst/>
              </a:rPr>
              <a:t>Медичне обслуговування дітей дошкільного навчального закладу   здійснює лікар туберкульозного диспансеру Сливка Ярослава Іллівна та медична сестра Слава Неля Богданівна. У своїй роботі вони керуються наказами, інструкціями державних міських відділів охорони здоров'я, наказами по ДНЗ.</a:t>
            </a:r>
            <a:endParaRPr lang="ru-RU" sz="2000" dirty="0"/>
          </a:p>
        </p:txBody>
      </p:sp>
      <p:pic>
        <p:nvPicPr>
          <p:cNvPr id="7" name="Рисунок 6">
            <a:extLst>
              <a:ext uri="{FF2B5EF4-FFF2-40B4-BE49-F238E27FC236}">
                <a16:creationId xmlns:a16="http://schemas.microsoft.com/office/drawing/2014/main" id="{E9F66198-E272-4AB2-939D-94954346FD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4509" y="3429000"/>
            <a:ext cx="3727491" cy="27956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a:extLst>
              <a:ext uri="{FF2B5EF4-FFF2-40B4-BE49-F238E27FC236}">
                <a16:creationId xmlns:a16="http://schemas.microsoft.com/office/drawing/2014/main" id="{90F6947B-39B2-451E-86BD-1D74098155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3763" y="3433689"/>
            <a:ext cx="3810000" cy="285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34771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B60B64-A074-4630-A863-36640E188332}"/>
              </a:ext>
            </a:extLst>
          </p:cNvPr>
          <p:cNvSpPr>
            <a:spLocks noGrp="1"/>
          </p:cNvSpPr>
          <p:nvPr>
            <p:ph type="title"/>
          </p:nvPr>
        </p:nvSpPr>
        <p:spPr/>
        <p:txBody>
          <a:bodyPr/>
          <a:lstStyle/>
          <a:p>
            <a:r>
              <a:rPr lang="uk-UA" sz="3600" b="1" dirty="0">
                <a:solidFill>
                  <a:srgbClr val="FFC000"/>
                </a:solidFill>
              </a:rPr>
              <a:t>Пріоритетні напрямки роботи закладу</a:t>
            </a:r>
            <a:endParaRPr lang="ru-RU" sz="3600" b="1" dirty="0">
              <a:solidFill>
                <a:srgbClr val="FFC000"/>
              </a:solidFill>
            </a:endParaRPr>
          </a:p>
        </p:txBody>
      </p:sp>
      <p:sp>
        <p:nvSpPr>
          <p:cNvPr id="3" name="Объект 2">
            <a:extLst>
              <a:ext uri="{FF2B5EF4-FFF2-40B4-BE49-F238E27FC236}">
                <a16:creationId xmlns:a16="http://schemas.microsoft.com/office/drawing/2014/main" id="{4E6C3BB6-0269-4BCF-89E8-BCF38C2550DA}"/>
              </a:ext>
            </a:extLst>
          </p:cNvPr>
          <p:cNvSpPr>
            <a:spLocks noGrp="1"/>
          </p:cNvSpPr>
          <p:nvPr>
            <p:ph idx="1"/>
          </p:nvPr>
        </p:nvSpPr>
        <p:spPr>
          <a:xfrm>
            <a:off x="457200" y="2362200"/>
            <a:ext cx="8229600" cy="4191000"/>
          </a:xfrm>
        </p:spPr>
        <p:txBody>
          <a:bodyPr/>
          <a:lstStyle/>
          <a:p>
            <a:pPr algn="ctr"/>
            <a:r>
              <a:rPr lang="uk-UA" dirty="0"/>
              <a:t>Фізкультурно-оздоровча робота,формування культури здорового способу життя</a:t>
            </a:r>
          </a:p>
          <a:p>
            <a:pPr algn="ctr"/>
            <a:r>
              <a:rPr lang="uk-UA" dirty="0"/>
              <a:t>Духовно-моральне виховання</a:t>
            </a:r>
          </a:p>
          <a:p>
            <a:pPr algn="ctr"/>
            <a:r>
              <a:rPr lang="uk-UA" dirty="0"/>
              <a:t>Національно-патріотичне виховання</a:t>
            </a:r>
          </a:p>
          <a:p>
            <a:pPr algn="ctr"/>
            <a:r>
              <a:rPr lang="uk-UA" dirty="0"/>
              <a:t>Підвищення якості дошкільної освіти</a:t>
            </a:r>
            <a:endParaRPr lang="ru-RU" dirty="0"/>
          </a:p>
        </p:txBody>
      </p:sp>
      <p:sp>
        <p:nvSpPr>
          <p:cNvPr id="4" name="Стрелка: вниз 3">
            <a:extLst>
              <a:ext uri="{FF2B5EF4-FFF2-40B4-BE49-F238E27FC236}">
                <a16:creationId xmlns:a16="http://schemas.microsoft.com/office/drawing/2014/main" id="{DF54B5B9-4168-4DEA-8F3C-53C76F47F1E4}"/>
              </a:ext>
            </a:extLst>
          </p:cNvPr>
          <p:cNvSpPr/>
          <p:nvPr/>
        </p:nvSpPr>
        <p:spPr>
          <a:xfrm>
            <a:off x="1371600" y="1524000"/>
            <a:ext cx="762000" cy="838200"/>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5" name="Стрелка: вниз 4">
            <a:extLst>
              <a:ext uri="{FF2B5EF4-FFF2-40B4-BE49-F238E27FC236}">
                <a16:creationId xmlns:a16="http://schemas.microsoft.com/office/drawing/2014/main" id="{51697569-01FD-4354-ACDB-ED50889635B8}"/>
              </a:ext>
            </a:extLst>
          </p:cNvPr>
          <p:cNvSpPr/>
          <p:nvPr/>
        </p:nvSpPr>
        <p:spPr>
          <a:xfrm>
            <a:off x="4191000" y="1524000"/>
            <a:ext cx="762000" cy="838200"/>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6" name="Стрелка: вниз 5">
            <a:extLst>
              <a:ext uri="{FF2B5EF4-FFF2-40B4-BE49-F238E27FC236}">
                <a16:creationId xmlns:a16="http://schemas.microsoft.com/office/drawing/2014/main" id="{83D75929-24AD-47C1-9F16-5DC3DB30D8B4}"/>
              </a:ext>
            </a:extLst>
          </p:cNvPr>
          <p:cNvSpPr/>
          <p:nvPr/>
        </p:nvSpPr>
        <p:spPr>
          <a:xfrm>
            <a:off x="6629400" y="1600200"/>
            <a:ext cx="762000" cy="762000"/>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Tree>
    <p:extLst>
      <p:ext uri="{BB962C8B-B14F-4D97-AF65-F5344CB8AC3E}">
        <p14:creationId xmlns:p14="http://schemas.microsoft.com/office/powerpoint/2010/main" val="4165803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EC3B4E-36D2-4AF9-AED9-CCAE8765AD9D}"/>
              </a:ext>
            </a:extLst>
          </p:cNvPr>
          <p:cNvSpPr>
            <a:spLocks noGrp="1"/>
          </p:cNvSpPr>
          <p:nvPr>
            <p:ph type="title"/>
          </p:nvPr>
        </p:nvSpPr>
        <p:spPr/>
        <p:txBody>
          <a:bodyPr/>
          <a:lstStyle/>
          <a:p>
            <a:r>
              <a:rPr lang="uk-UA" dirty="0"/>
              <a:t>Формування культури здорового способу життя</a:t>
            </a:r>
            <a:endParaRPr lang="ru-RU" dirty="0"/>
          </a:p>
        </p:txBody>
      </p:sp>
      <p:pic>
        <p:nvPicPr>
          <p:cNvPr id="5" name="Объект 4">
            <a:extLst>
              <a:ext uri="{FF2B5EF4-FFF2-40B4-BE49-F238E27FC236}">
                <a16:creationId xmlns:a16="http://schemas.microsoft.com/office/drawing/2014/main" id="{FF6FDFE7-949D-4851-A2DA-3598DB800404}"/>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729" r="6784"/>
          <a:stretch/>
        </p:blipFill>
        <p:spPr>
          <a:xfrm>
            <a:off x="304799" y="1400821"/>
            <a:ext cx="3657601" cy="3065463"/>
          </a:xfrm>
          <a:prstGeom prst="rect">
            <a:avLst/>
          </a:prstGeom>
          <a:ln>
            <a:noFill/>
          </a:ln>
          <a:effectLst>
            <a:softEdge rad="112500"/>
          </a:effectLst>
        </p:spPr>
      </p:pic>
      <p:pic>
        <p:nvPicPr>
          <p:cNvPr id="7" name="Рисунок 6">
            <a:extLst>
              <a:ext uri="{FF2B5EF4-FFF2-40B4-BE49-F238E27FC236}">
                <a16:creationId xmlns:a16="http://schemas.microsoft.com/office/drawing/2014/main" id="{EDAFD57D-8272-4A41-ACA2-E10DB39C4F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3648" y="1533377"/>
            <a:ext cx="3733800" cy="2800350"/>
          </a:xfrm>
          <a:prstGeom prst="rect">
            <a:avLst/>
          </a:prstGeom>
          <a:ln>
            <a:noFill/>
          </a:ln>
          <a:effectLst>
            <a:softEdge rad="112500"/>
          </a:effectLst>
        </p:spPr>
      </p:pic>
      <p:pic>
        <p:nvPicPr>
          <p:cNvPr id="9" name="Рисунок 8">
            <a:extLst>
              <a:ext uri="{FF2B5EF4-FFF2-40B4-BE49-F238E27FC236}">
                <a16:creationId xmlns:a16="http://schemas.microsoft.com/office/drawing/2014/main" id="{33E87AF3-FA76-48BB-8437-92C3B5F4AB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704" y="4184232"/>
            <a:ext cx="3365696" cy="2524272"/>
          </a:xfrm>
          <a:prstGeom prst="rect">
            <a:avLst/>
          </a:prstGeom>
          <a:ln>
            <a:noFill/>
          </a:ln>
          <a:effectLst>
            <a:softEdge rad="112500"/>
          </a:effectLst>
        </p:spPr>
      </p:pic>
      <p:pic>
        <p:nvPicPr>
          <p:cNvPr id="11" name="Рисунок 10">
            <a:extLst>
              <a:ext uri="{FF2B5EF4-FFF2-40B4-BE49-F238E27FC236}">
                <a16:creationId xmlns:a16="http://schemas.microsoft.com/office/drawing/2014/main" id="{3720AA4B-33A5-4B45-897B-64B753509E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052"/>
          <a:stretch/>
        </p:blipFill>
        <p:spPr>
          <a:xfrm rot="10800000">
            <a:off x="4212589" y="4333727"/>
            <a:ext cx="4042411" cy="2393533"/>
          </a:xfrm>
          <a:prstGeom prst="rect">
            <a:avLst/>
          </a:prstGeom>
          <a:ln>
            <a:noFill/>
          </a:ln>
          <a:effectLst>
            <a:softEdge rad="112500"/>
          </a:effectLst>
        </p:spPr>
      </p:pic>
      <p:pic>
        <p:nvPicPr>
          <p:cNvPr id="15" name="Рисунок 14">
            <a:extLst>
              <a:ext uri="{FF2B5EF4-FFF2-40B4-BE49-F238E27FC236}">
                <a16:creationId xmlns:a16="http://schemas.microsoft.com/office/drawing/2014/main" id="{6B55A4AF-84E4-42A9-A46D-5137B5BC81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7728" y="3303588"/>
            <a:ext cx="243840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44498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9C8DCB2-A700-4429-94A0-B8D4D4EE9B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457200"/>
            <a:ext cx="6705600" cy="5029200"/>
          </a:xfrm>
          <a:prstGeom prst="rect">
            <a:avLst/>
          </a:prstGeom>
          <a:ln>
            <a:noFill/>
          </a:ln>
          <a:effectLst>
            <a:softEdge rad="112500"/>
          </a:effectLst>
        </p:spPr>
      </p:pic>
    </p:spTree>
    <p:extLst>
      <p:ext uri="{BB962C8B-B14F-4D97-AF65-F5344CB8AC3E}">
        <p14:creationId xmlns:p14="http://schemas.microsoft.com/office/powerpoint/2010/main" val="3592375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B13559-6D3B-42F6-B615-FC48CE066A11}"/>
              </a:ext>
            </a:extLst>
          </p:cNvPr>
          <p:cNvSpPr>
            <a:spLocks noGrp="1"/>
          </p:cNvSpPr>
          <p:nvPr>
            <p:ph type="title"/>
          </p:nvPr>
        </p:nvSpPr>
        <p:spPr/>
        <p:txBody>
          <a:bodyPr/>
          <a:lstStyle/>
          <a:p>
            <a:r>
              <a:rPr lang="uk-UA" dirty="0"/>
              <a:t>Духовно-моральне виховання</a:t>
            </a:r>
            <a:endParaRPr lang="ru-RU" dirty="0"/>
          </a:p>
        </p:txBody>
      </p:sp>
      <p:sp>
        <p:nvSpPr>
          <p:cNvPr id="4" name="Rectangle 2">
            <a:extLst>
              <a:ext uri="{FF2B5EF4-FFF2-40B4-BE49-F238E27FC236}">
                <a16:creationId xmlns:a16="http://schemas.microsoft.com/office/drawing/2014/main" id="{8AEC5F2E-8E14-4AEA-BCF0-DB6EA8DDA681}"/>
              </a:ext>
            </a:extLst>
          </p:cNvPr>
          <p:cNvSpPr>
            <a:spLocks noChangeArrowheads="1"/>
          </p:cNvSpPr>
          <p:nvPr/>
        </p:nvSpPr>
        <p:spPr bwMode="auto">
          <a:xfrm>
            <a:off x="838200" y="1353851"/>
            <a:ext cx="7543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hangingPunct="0"/>
            <a:r>
              <a:rPr kumimoji="0" lang="uk-UA" altLang="ru-RU" sz="2800" b="1"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Наш садочок </a:t>
            </a:r>
            <a:r>
              <a:rPr kumimoji="0" lang="uk-UA" altLang="ru-RU" sz="2800" b="1" i="0" u="none" strike="noStrike" cap="none" normalizeH="0" baseline="0" dirty="0">
                <a:ln>
                  <a:noFill/>
                </a:ln>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a:t>
            </a:r>
            <a:r>
              <a:rPr kumimoji="0" lang="uk-UA" altLang="ru-RU" sz="2800" b="1"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Зернятко</a:t>
            </a:r>
            <a:r>
              <a:rPr kumimoji="0" lang="uk-UA" altLang="ru-RU" sz="2800" b="1" i="0" u="none" strike="noStrike" cap="none" normalizeH="0" baseline="0" dirty="0">
                <a:ln>
                  <a:noFill/>
                </a:ln>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a:t>
            </a:r>
            <a:r>
              <a:rPr kumimoji="0" lang="uk-UA" altLang="ru-RU" sz="2800" b="0"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 </a:t>
            </a:r>
            <a:r>
              <a:rPr kumimoji="0" lang="uk-UA" altLang="ru-RU" sz="2800" b="1"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територія ДОБРОТИ</a:t>
            </a:r>
            <a:r>
              <a:rPr kumimoji="0" lang="uk-UA" altLang="ru-RU" sz="1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uk-UA" altLang="ru-RU" sz="1800" b="0" i="0" u="none" strike="noStrike" cap="none" normalizeH="0" baseline="0" dirty="0">
              <a:ln>
                <a:noFill/>
              </a:ln>
              <a:solidFill>
                <a:schemeClr val="tx1"/>
              </a:solidFill>
              <a:effectLst/>
              <a:latin typeface="Verdana" panose="020B0604030504040204" pitchFamily="34" charset="0"/>
            </a:endParaRPr>
          </a:p>
        </p:txBody>
      </p:sp>
      <p:sp>
        <p:nvSpPr>
          <p:cNvPr id="5" name="Rectangle 3">
            <a:extLst>
              <a:ext uri="{FF2B5EF4-FFF2-40B4-BE49-F238E27FC236}">
                <a16:creationId xmlns:a16="http://schemas.microsoft.com/office/drawing/2014/main" id="{CA972F2E-6905-4A8F-A219-1AF64E90B0BD}"/>
              </a:ext>
            </a:extLst>
          </p:cNvPr>
          <p:cNvSpPr>
            <a:spLocks noChangeArrowheads="1"/>
          </p:cNvSpPr>
          <p:nvPr/>
        </p:nvSpPr>
        <p:spPr bwMode="auto">
          <a:xfrm>
            <a:off x="419100" y="3402139"/>
            <a:ext cx="83058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altLang="ru-RU" b="0" i="0" u="none" strike="noStrike" cap="none" normalizeH="0" baseline="0" dirty="0">
              <a:ln>
                <a:noFill/>
              </a:ln>
              <a:solidFill>
                <a:schemeClr val="tx1"/>
              </a:solidFill>
              <a:effectLst/>
              <a:latin typeface="Verdana" panose="020B060403050404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Одним із пріоритетних напрямків у роботі на 2017/2018 н. р. наш педагогічний</a:t>
            </a: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колектив обрав виховання у дітей доброти, чуйності, сердечності, духовно-моральних цінностей. </a:t>
            </a:r>
            <a:endParaRPr kumimoji="0" lang="uk-UA" altLang="ru-RU" b="0" i="0" u="none" strike="noStrike" cap="none" normalizeH="0" baseline="0" dirty="0">
              <a:ln>
                <a:noFill/>
              </a:ln>
              <a:solidFill>
                <a:srgbClr val="555555"/>
              </a:solidFill>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altLang="ru-RU" b="0" i="0" u="none" strike="noStrike" cap="none" normalizeH="0" baseline="0" dirty="0">
                <a:ln>
                  <a:noFill/>
                </a:ln>
                <a:solidFill>
                  <a:srgbClr val="555555"/>
                </a:solidFill>
                <a:effectLst/>
                <a:latin typeface="Verdana" panose="020B0604030504040204" pitchFamily="34" charset="0"/>
                <a:ea typeface="Calibri" panose="020F0502020204030204" pitchFamily="34" charset="0"/>
                <a:cs typeface="Times New Roman" panose="02020603050405020304" pitchFamily="18" charset="0"/>
              </a:rPr>
              <a:t>      </a:t>
            </a:r>
            <a:r>
              <a:rPr kumimoji="0" lang="ru-RU"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 </a:t>
            </a:r>
            <a:r>
              <a:rPr kumimoji="0" lang="ru-RU" altLang="ru-RU"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необхідність</a:t>
            </a:r>
            <a:r>
              <a:rPr kumimoji="0" lang="ru-RU"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виховання</a:t>
            </a:r>
            <a:r>
              <a:rPr kumimoji="0" lang="ru-RU"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в </a:t>
            </a:r>
            <a:r>
              <a:rPr kumimoji="0" lang="ru-RU" altLang="ru-RU"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дітей</a:t>
            </a:r>
            <a:r>
              <a:rPr kumimoji="0" lang="ru-RU"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із</a:t>
            </a:r>
            <a:r>
              <a:rPr kumimoji="0" lang="ru-RU"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малих</a:t>
            </a:r>
            <a:r>
              <a:rPr kumimoji="0" lang="ru-RU"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років</a:t>
            </a:r>
            <a:r>
              <a:rPr kumimoji="0" lang="ru-RU"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почуття</a:t>
            </a:r>
            <a:r>
              <a:rPr kumimoji="0" lang="ru-RU"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доброти</a:t>
            </a:r>
            <a:endParaRPr kumimoji="0" lang="ru-RU"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переконливо</a:t>
            </a:r>
            <a:r>
              <a:rPr kumimoji="0" lang="ru-RU"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писав у </a:t>
            </a:r>
            <a:r>
              <a:rPr kumimoji="0" lang="ru-RU" altLang="ru-RU"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своїх</a:t>
            </a:r>
            <a:r>
              <a:rPr kumimoji="0" lang="ru-RU"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творах</a:t>
            </a:r>
            <a:r>
              <a:rPr kumimoji="0" lang="ru-RU"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В.О. </a:t>
            </a:r>
            <a:r>
              <a:rPr kumimoji="0" lang="ru-RU" altLang="ru-RU"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Сухомлинський</a:t>
            </a:r>
            <a:r>
              <a:rPr kumimoji="0" lang="ru-RU"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Він</a:t>
            </a:r>
            <a:r>
              <a:rPr kumimoji="0" lang="ru-RU"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підкреслював</a:t>
            </a:r>
            <a:r>
              <a:rPr kumimoji="0" lang="ru-RU"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що</a:t>
            </a:r>
            <a:r>
              <a:rPr kumimoji="0" lang="ru-RU"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дитинство</a:t>
            </a:r>
            <a:r>
              <a:rPr kumimoji="0" lang="ru-RU"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для </a:t>
            </a:r>
            <a:r>
              <a:rPr kumimoji="0" lang="ru-RU" altLang="ru-RU"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дитини</a:t>
            </a:r>
            <a:r>
              <a:rPr kumimoji="0" lang="ru-RU"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є природною школою </a:t>
            </a:r>
            <a:r>
              <a:rPr kumimoji="0" lang="ru-RU" altLang="ru-RU"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сердечності</a:t>
            </a:r>
            <a:r>
              <a:rPr kumimoji="0" lang="ru-RU"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ru-RU" altLang="ru-RU" b="0" i="0" u="none" strike="noStrike" cap="none" normalizeH="0" baseline="0" dirty="0">
                <a:ln>
                  <a:noFill/>
                </a:ln>
                <a:solidFill>
                  <a:schemeClr val="tx1"/>
                </a:solidFill>
                <a:effectLst/>
                <a:latin typeface="Verdana" panose="020B0604030504040204" pitchFamily="34" charset="0"/>
              </a:rPr>
              <a:t> </a:t>
            </a:r>
          </a:p>
        </p:txBody>
      </p:sp>
      <p:pic>
        <p:nvPicPr>
          <p:cNvPr id="41989" name="Picture 5" descr="Результат пошуку зображень за запитом &quot;смайлик без фона&quot;">
            <a:extLst>
              <a:ext uri="{FF2B5EF4-FFF2-40B4-BE49-F238E27FC236}">
                <a16:creationId xmlns:a16="http://schemas.microsoft.com/office/drawing/2014/main" id="{A82F4E8A-A1E7-42F0-B042-013CCB1556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307958"/>
            <a:ext cx="2057400" cy="1500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304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A5D3FCD-6B6F-4BB0-AC9C-CE4FA2217666}"/>
              </a:ext>
            </a:extLst>
          </p:cNvPr>
          <p:cNvSpPr>
            <a:spLocks noGrp="1"/>
          </p:cNvSpPr>
          <p:nvPr>
            <p:ph type="title"/>
          </p:nvPr>
        </p:nvSpPr>
        <p:spPr/>
        <p:txBody>
          <a:bodyPr/>
          <a:lstStyle/>
          <a:p>
            <a:r>
              <a:rPr lang="uk-UA" dirty="0"/>
              <a:t>Історична довідка</a:t>
            </a:r>
            <a:endParaRPr lang="ru-RU" dirty="0"/>
          </a:p>
        </p:txBody>
      </p:sp>
      <p:sp>
        <p:nvSpPr>
          <p:cNvPr id="3" name="Объект 2">
            <a:extLst>
              <a:ext uri="{FF2B5EF4-FFF2-40B4-BE49-F238E27FC236}">
                <a16:creationId xmlns:a16="http://schemas.microsoft.com/office/drawing/2014/main" id="{C9B057EF-58AB-4636-B715-EA85BBB436D1}"/>
              </a:ext>
            </a:extLst>
          </p:cNvPr>
          <p:cNvSpPr>
            <a:spLocks noGrp="1"/>
          </p:cNvSpPr>
          <p:nvPr>
            <p:ph idx="1"/>
          </p:nvPr>
        </p:nvSpPr>
        <p:spPr>
          <a:xfrm>
            <a:off x="0" y="1295400"/>
            <a:ext cx="5486400" cy="4191000"/>
          </a:xfrm>
        </p:spPr>
        <p:txBody>
          <a:bodyPr/>
          <a:lstStyle/>
          <a:p>
            <a:pPr marL="0" indent="0" algn="ctr">
              <a:buNone/>
            </a:pPr>
            <a:endParaRPr lang="uk-UA" sz="2400" dirty="0"/>
          </a:p>
          <a:p>
            <a:pPr marL="0" indent="0" algn="ctr">
              <a:buNone/>
            </a:pPr>
            <a:r>
              <a:rPr lang="uk-UA" sz="2400" dirty="0"/>
              <a:t>Санаторний дошкільний навчальний заклад розпочав своє</a:t>
            </a:r>
            <a:r>
              <a:rPr lang="uk-UA" dirty="0"/>
              <a:t> </a:t>
            </a:r>
            <a:r>
              <a:rPr lang="uk-UA" sz="2400" dirty="0"/>
              <a:t>функціонування в 1957 році в приміщенні аптеки по вулиці</a:t>
            </a:r>
            <a:r>
              <a:rPr lang="uk-UA" dirty="0"/>
              <a:t> </a:t>
            </a:r>
            <a:r>
              <a:rPr lang="uk-UA" sz="2400" dirty="0"/>
              <a:t>Ужгородська набережна.</a:t>
            </a:r>
          </a:p>
          <a:p>
            <a:pPr marL="0" indent="0" algn="ctr">
              <a:buNone/>
            </a:pPr>
            <a:r>
              <a:rPr lang="uk-UA" sz="2400" dirty="0"/>
              <a:t>У 60-х роках садок перенесено у пристосоване приміщення (садибу адвоката </a:t>
            </a:r>
            <a:r>
              <a:rPr lang="uk-UA" sz="2400" dirty="0" err="1"/>
              <a:t>Егреші</a:t>
            </a:r>
            <a:r>
              <a:rPr lang="uk-UA" sz="2400" dirty="0"/>
              <a:t>) по вулиці Свободи, у якому  функціонує на даний час.</a:t>
            </a:r>
            <a:endParaRPr lang="ru-RU" sz="2400" dirty="0"/>
          </a:p>
        </p:txBody>
      </p:sp>
      <p:pic>
        <p:nvPicPr>
          <p:cNvPr id="5" name="Рисунок 4">
            <a:extLst>
              <a:ext uri="{FF2B5EF4-FFF2-40B4-BE49-F238E27FC236}">
                <a16:creationId xmlns:a16="http://schemas.microsoft.com/office/drawing/2014/main" id="{CD92BFA3-AECF-4BAF-82BB-07DF3B96109E}"/>
              </a:ext>
            </a:extLst>
          </p:cNvPr>
          <p:cNvPicPr>
            <a:picLocks noChangeAspect="1"/>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5334000" y="2286000"/>
            <a:ext cx="3629152" cy="27218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22695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09D8D7-DB63-4EBC-A375-40D237C4114D}"/>
              </a:ext>
            </a:extLst>
          </p:cNvPr>
          <p:cNvSpPr>
            <a:spLocks noGrp="1"/>
          </p:cNvSpPr>
          <p:nvPr>
            <p:ph type="title"/>
          </p:nvPr>
        </p:nvSpPr>
        <p:spPr/>
        <p:txBody>
          <a:bodyPr/>
          <a:lstStyle/>
          <a:p>
            <a:r>
              <a:rPr lang="uk-UA" dirty="0"/>
              <a:t>Національно-патріотичне виховання</a:t>
            </a:r>
            <a:endParaRPr lang="ru-RU" dirty="0"/>
          </a:p>
        </p:txBody>
      </p:sp>
      <p:pic>
        <p:nvPicPr>
          <p:cNvPr id="7" name="Рисунок 6">
            <a:extLst>
              <a:ext uri="{FF2B5EF4-FFF2-40B4-BE49-F238E27FC236}">
                <a16:creationId xmlns:a16="http://schemas.microsoft.com/office/drawing/2014/main" id="{62C283CF-52FE-4261-9538-D04AB1EE2A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814347">
            <a:off x="6295871" y="4273228"/>
            <a:ext cx="2590800" cy="1943100"/>
          </a:xfrm>
          <a:prstGeom prst="rect">
            <a:avLst/>
          </a:prstGeom>
        </p:spPr>
      </p:pic>
      <p:pic>
        <p:nvPicPr>
          <p:cNvPr id="9" name="Рисунок 8">
            <a:extLst>
              <a:ext uri="{FF2B5EF4-FFF2-40B4-BE49-F238E27FC236}">
                <a16:creationId xmlns:a16="http://schemas.microsoft.com/office/drawing/2014/main" id="{74FD31BA-8006-43FA-AB96-BBDD4BC1B7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455986"/>
            <a:ext cx="3860800" cy="2895600"/>
          </a:xfrm>
          <a:prstGeom prst="rect">
            <a:avLst/>
          </a:prstGeom>
        </p:spPr>
      </p:pic>
      <p:pic>
        <p:nvPicPr>
          <p:cNvPr id="11" name="Рисунок 10">
            <a:extLst>
              <a:ext uri="{FF2B5EF4-FFF2-40B4-BE49-F238E27FC236}">
                <a16:creationId xmlns:a16="http://schemas.microsoft.com/office/drawing/2014/main" id="{783EADB6-BAFB-44ED-87E4-BF987C9EBB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93"/>
          <a:stretch/>
        </p:blipFill>
        <p:spPr>
          <a:xfrm rot="5951561">
            <a:off x="2903301" y="1919936"/>
            <a:ext cx="1905000" cy="1657350"/>
          </a:xfrm>
          <a:prstGeom prst="rect">
            <a:avLst/>
          </a:prstGeom>
        </p:spPr>
      </p:pic>
      <p:pic>
        <p:nvPicPr>
          <p:cNvPr id="13" name="Рисунок 12">
            <a:extLst>
              <a:ext uri="{FF2B5EF4-FFF2-40B4-BE49-F238E27FC236}">
                <a16:creationId xmlns:a16="http://schemas.microsoft.com/office/drawing/2014/main" id="{4C86CC16-F05A-47D9-94D9-E585263092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153"/>
          <a:stretch/>
        </p:blipFill>
        <p:spPr>
          <a:xfrm rot="174244">
            <a:off x="5405689" y="1551946"/>
            <a:ext cx="2782997" cy="2900570"/>
          </a:xfrm>
          <a:prstGeom prst="rect">
            <a:avLst/>
          </a:prstGeom>
        </p:spPr>
      </p:pic>
      <p:pic>
        <p:nvPicPr>
          <p:cNvPr id="15" name="Рисунок 14">
            <a:extLst>
              <a:ext uri="{FF2B5EF4-FFF2-40B4-BE49-F238E27FC236}">
                <a16:creationId xmlns:a16="http://schemas.microsoft.com/office/drawing/2014/main" id="{43D20C10-286E-4CAE-9105-A54105216DC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3438" b="7317"/>
          <a:stretch/>
        </p:blipFill>
        <p:spPr>
          <a:xfrm rot="641813">
            <a:off x="4282324" y="3601592"/>
            <a:ext cx="2333507" cy="2475758"/>
          </a:xfrm>
          <a:prstGeom prst="rect">
            <a:avLst/>
          </a:prstGeom>
        </p:spPr>
      </p:pic>
      <p:pic>
        <p:nvPicPr>
          <p:cNvPr id="44034" name="Picture 2" descr="Результат пошуку зображень за запитом &quot;національні символи україни&quot;">
            <a:extLst>
              <a:ext uri="{FF2B5EF4-FFF2-40B4-BE49-F238E27FC236}">
                <a16:creationId xmlns:a16="http://schemas.microsoft.com/office/drawing/2014/main" id="{FE2DBA64-3F8C-49DA-958C-DEC6567035D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1300" t="13403" r="36492" b="40632"/>
          <a:stretch/>
        </p:blipFill>
        <p:spPr bwMode="auto">
          <a:xfrm>
            <a:off x="238679" y="847725"/>
            <a:ext cx="2362200" cy="25262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340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a:extLst>
              <a:ext uri="{FF2B5EF4-FFF2-40B4-BE49-F238E27FC236}">
                <a16:creationId xmlns:a16="http://schemas.microsoft.com/office/drawing/2014/main" id="{FFFC9CA2-5217-48F8-8B49-1C2CB407FF1C}"/>
              </a:ext>
            </a:extLst>
          </p:cNvPr>
          <p:cNvSpPr>
            <a:spLocks noGrp="1" noRot="1" noChangeArrowheads="1"/>
          </p:cNvSpPr>
          <p:nvPr>
            <p:ph type="title"/>
          </p:nvPr>
        </p:nvSpPr>
        <p:spPr/>
        <p:txBody>
          <a:bodyPr anchorCtr="0"/>
          <a:lstStyle/>
          <a:p>
            <a:pPr eaLnBrk="1" hangingPunct="1">
              <a:defRPr/>
            </a:pPr>
            <a:r>
              <a:rPr lang="uk-UA" b="1" dirty="0"/>
              <a:t>Наші будні</a:t>
            </a:r>
          </a:p>
        </p:txBody>
      </p:sp>
      <p:pic>
        <p:nvPicPr>
          <p:cNvPr id="3" name="Рисунок 2">
            <a:extLst>
              <a:ext uri="{FF2B5EF4-FFF2-40B4-BE49-F238E27FC236}">
                <a16:creationId xmlns:a16="http://schemas.microsoft.com/office/drawing/2014/main" id="{876C8051-1139-43FD-AD7F-4BA049C2BE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219200"/>
            <a:ext cx="3291416" cy="2468562"/>
          </a:xfrm>
          <a:prstGeom prst="rect">
            <a:avLst/>
          </a:prstGeom>
        </p:spPr>
      </p:pic>
      <p:pic>
        <p:nvPicPr>
          <p:cNvPr id="5" name="Рисунок 4">
            <a:extLst>
              <a:ext uri="{FF2B5EF4-FFF2-40B4-BE49-F238E27FC236}">
                <a16:creationId xmlns:a16="http://schemas.microsoft.com/office/drawing/2014/main" id="{A12D81CF-1D3E-4233-8C6B-7D7DA46142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2895600"/>
            <a:ext cx="3657600" cy="2743200"/>
          </a:xfrm>
          <a:prstGeom prst="rect">
            <a:avLst/>
          </a:prstGeom>
        </p:spPr>
      </p:pic>
      <p:pic>
        <p:nvPicPr>
          <p:cNvPr id="7" name="Рисунок 6">
            <a:extLst>
              <a:ext uri="{FF2B5EF4-FFF2-40B4-BE49-F238E27FC236}">
                <a16:creationId xmlns:a16="http://schemas.microsoft.com/office/drawing/2014/main" id="{ED30F165-6A62-4F92-AEED-D86E9ABD1C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1329531"/>
            <a:ext cx="2997200" cy="2247900"/>
          </a:xfrm>
          <a:prstGeom prst="rect">
            <a:avLst/>
          </a:prstGeom>
        </p:spPr>
      </p:pic>
      <p:pic>
        <p:nvPicPr>
          <p:cNvPr id="9" name="Рисунок 8">
            <a:extLst>
              <a:ext uri="{FF2B5EF4-FFF2-40B4-BE49-F238E27FC236}">
                <a16:creationId xmlns:a16="http://schemas.microsoft.com/office/drawing/2014/main" id="{57907172-585A-4BFA-BBDF-BDFAF9FD85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4267200"/>
            <a:ext cx="2971801" cy="2228851"/>
          </a:xfrm>
          <a:prstGeom prst="rect">
            <a:avLst/>
          </a:prstGeom>
        </p:spPr>
      </p:pic>
      <p:pic>
        <p:nvPicPr>
          <p:cNvPr id="13" name="Рисунок 12">
            <a:extLst>
              <a:ext uri="{FF2B5EF4-FFF2-40B4-BE49-F238E27FC236}">
                <a16:creationId xmlns:a16="http://schemas.microsoft.com/office/drawing/2014/main" id="{AB28F192-1C40-44B3-B6C6-62CABE97BA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19800" y="4419600"/>
            <a:ext cx="2895600" cy="2171700"/>
          </a:xfrm>
          <a:prstGeom prst="rect">
            <a:avLst/>
          </a:prstGeom>
        </p:spPr>
      </p:pic>
    </p:spTree>
    <p:extLst>
      <p:ext uri="{BB962C8B-B14F-4D97-AF65-F5344CB8AC3E}">
        <p14:creationId xmlns:p14="http://schemas.microsoft.com/office/powerpoint/2010/main" val="2813683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B911E2CA-44EF-46FD-8E83-764EB268918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280"/>
          <a:stretch/>
        </p:blipFill>
        <p:spPr>
          <a:xfrm>
            <a:off x="317110" y="457200"/>
            <a:ext cx="3733800" cy="2372458"/>
          </a:xfrm>
          <a:prstGeom prst="rect">
            <a:avLst/>
          </a:prstGeom>
        </p:spPr>
      </p:pic>
      <p:pic>
        <p:nvPicPr>
          <p:cNvPr id="7" name="Рисунок 6">
            <a:extLst>
              <a:ext uri="{FF2B5EF4-FFF2-40B4-BE49-F238E27FC236}">
                <a16:creationId xmlns:a16="http://schemas.microsoft.com/office/drawing/2014/main" id="{D28CDC5C-1ADC-4959-9826-DAB57A1CC3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326"/>
          <a:stretch/>
        </p:blipFill>
        <p:spPr>
          <a:xfrm>
            <a:off x="4343400" y="334108"/>
            <a:ext cx="3733800" cy="2343150"/>
          </a:xfrm>
          <a:prstGeom prst="rect">
            <a:avLst/>
          </a:prstGeom>
        </p:spPr>
      </p:pic>
      <p:pic>
        <p:nvPicPr>
          <p:cNvPr id="8" name="Рисунок 7">
            <a:extLst>
              <a:ext uri="{FF2B5EF4-FFF2-40B4-BE49-F238E27FC236}">
                <a16:creationId xmlns:a16="http://schemas.microsoft.com/office/drawing/2014/main" id="{937B9EF1-48D2-47B4-BDFE-306BF8FA61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6000"/>
          <a:stretch/>
        </p:blipFill>
        <p:spPr>
          <a:xfrm>
            <a:off x="2423747" y="2348279"/>
            <a:ext cx="3200400" cy="2857500"/>
          </a:xfrm>
          <a:prstGeom prst="rect">
            <a:avLst/>
          </a:prstGeom>
        </p:spPr>
      </p:pic>
      <p:pic>
        <p:nvPicPr>
          <p:cNvPr id="10" name="Рисунок 9">
            <a:extLst>
              <a:ext uri="{FF2B5EF4-FFF2-40B4-BE49-F238E27FC236}">
                <a16:creationId xmlns:a16="http://schemas.microsoft.com/office/drawing/2014/main" id="{AD451F5D-CB44-4931-BD56-134262FD47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5655799" y="2514600"/>
            <a:ext cx="3149600" cy="2362200"/>
          </a:xfrm>
          <a:prstGeom prst="rect">
            <a:avLst/>
          </a:prstGeom>
        </p:spPr>
      </p:pic>
      <p:pic>
        <p:nvPicPr>
          <p:cNvPr id="12" name="Рисунок 11">
            <a:extLst>
              <a:ext uri="{FF2B5EF4-FFF2-40B4-BE49-F238E27FC236}">
                <a16:creationId xmlns:a16="http://schemas.microsoft.com/office/drawing/2014/main" id="{6D90A822-E51C-45B4-9897-445DD39EB9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364" r="15497"/>
          <a:stretch/>
        </p:blipFill>
        <p:spPr>
          <a:xfrm rot="5400000">
            <a:off x="-170094" y="3370494"/>
            <a:ext cx="3810000" cy="3012612"/>
          </a:xfrm>
          <a:prstGeom prst="rect">
            <a:avLst/>
          </a:prstGeom>
        </p:spPr>
      </p:pic>
      <p:pic>
        <p:nvPicPr>
          <p:cNvPr id="14" name="Рисунок 13">
            <a:extLst>
              <a:ext uri="{FF2B5EF4-FFF2-40B4-BE49-F238E27FC236}">
                <a16:creationId xmlns:a16="http://schemas.microsoft.com/office/drawing/2014/main" id="{1333726F-EEE8-4B6C-A92A-CD1B0397A78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85" t="12401" r="10001"/>
          <a:stretch/>
        </p:blipFill>
        <p:spPr>
          <a:xfrm>
            <a:off x="5503995" y="4574199"/>
            <a:ext cx="2693358" cy="2064433"/>
          </a:xfrm>
          <a:prstGeom prst="rect">
            <a:avLst/>
          </a:prstGeom>
        </p:spPr>
      </p:pic>
      <p:pic>
        <p:nvPicPr>
          <p:cNvPr id="15" name="Picture 5" descr="Результат пошуку зображень за запитом &quot;смайлик без фона&quot;">
            <a:extLst>
              <a:ext uri="{FF2B5EF4-FFF2-40B4-BE49-F238E27FC236}">
                <a16:creationId xmlns:a16="http://schemas.microsoft.com/office/drawing/2014/main" id="{DD719996-1362-4627-A14E-682D9A93C2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0406" y="5208124"/>
            <a:ext cx="2057400" cy="1500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003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a:extLst>
              <a:ext uri="{FF2B5EF4-FFF2-40B4-BE49-F238E27FC236}">
                <a16:creationId xmlns:a16="http://schemas.microsoft.com/office/drawing/2014/main" id="{F1FDE0BF-F088-4018-BDA1-B3B9D751A87F}"/>
              </a:ext>
            </a:extLst>
          </p:cNvPr>
          <p:cNvSpPr>
            <a:spLocks noGrp="1" noRot="1" noChangeArrowheads="1"/>
          </p:cNvSpPr>
          <p:nvPr>
            <p:ph type="title"/>
          </p:nvPr>
        </p:nvSpPr>
        <p:spPr>
          <a:xfrm>
            <a:off x="1447800" y="244475"/>
            <a:ext cx="6019800" cy="822325"/>
          </a:xfrm>
        </p:spPr>
        <p:txBody>
          <a:bodyPr anchorCtr="0"/>
          <a:lstStyle/>
          <a:p>
            <a:pPr eaLnBrk="1" hangingPunct="1">
              <a:defRPr/>
            </a:pPr>
            <a:r>
              <a:rPr lang="uk-UA"/>
              <a:t>Конкурси, виставки</a:t>
            </a:r>
          </a:p>
        </p:txBody>
      </p:sp>
      <p:sp>
        <p:nvSpPr>
          <p:cNvPr id="24581" name="Rectangle 5">
            <a:extLst>
              <a:ext uri="{FF2B5EF4-FFF2-40B4-BE49-F238E27FC236}">
                <a16:creationId xmlns:a16="http://schemas.microsoft.com/office/drawing/2014/main" id="{9520EB84-4E3D-4B98-A584-3F5BBCE21A39}"/>
              </a:ext>
            </a:extLst>
          </p:cNvPr>
          <p:cNvSpPr>
            <a:spLocks noGrp="1" noRot="1" noChangeArrowheads="1"/>
          </p:cNvSpPr>
          <p:nvPr>
            <p:ph type="body" idx="1"/>
          </p:nvPr>
        </p:nvSpPr>
        <p:spPr>
          <a:xfrm>
            <a:off x="685800" y="1066800"/>
            <a:ext cx="7924800" cy="5181600"/>
          </a:xfrm>
        </p:spPr>
        <p:txBody>
          <a:bodyPr/>
          <a:lstStyle/>
          <a:p>
            <a:pPr marL="0" indent="0" eaLnBrk="1" hangingPunct="1">
              <a:lnSpc>
                <a:spcPct val="80000"/>
              </a:lnSpc>
              <a:buNone/>
              <a:defRPr/>
            </a:pPr>
            <a:r>
              <a:rPr kumimoji="1" lang="uk-UA" sz="2000" b="1" u="sng" dirty="0"/>
              <a:t>Постійно діючі виставки</a:t>
            </a:r>
            <a:r>
              <a:rPr kumimoji="1" lang="uk-UA" sz="2000" b="1" dirty="0"/>
              <a:t>:</a:t>
            </a:r>
          </a:p>
          <a:p>
            <a:pPr marL="0" indent="0" eaLnBrk="1" hangingPunct="1">
              <a:lnSpc>
                <a:spcPct val="80000"/>
              </a:lnSpc>
              <a:buNone/>
              <a:defRPr/>
            </a:pPr>
            <a:r>
              <a:rPr kumimoji="1" lang="uk-UA" sz="2000" b="1" dirty="0"/>
              <a:t>- виставка дитячих малюнків “Наше місто – наша гордість ”;</a:t>
            </a:r>
          </a:p>
          <a:p>
            <a:pPr marL="0" indent="0" eaLnBrk="1" hangingPunct="1">
              <a:lnSpc>
                <a:spcPct val="80000"/>
              </a:lnSpc>
              <a:buNone/>
              <a:defRPr/>
            </a:pPr>
            <a:r>
              <a:rPr kumimoji="1" lang="uk-UA" sz="2000" b="1" dirty="0"/>
              <a:t> - виставка поробок з природнього матеріалу «Чарівна осінь золота у наше Зернятко прийшла»;</a:t>
            </a:r>
          </a:p>
          <a:p>
            <a:pPr marL="0" indent="0" eaLnBrk="1" hangingPunct="1">
              <a:lnSpc>
                <a:spcPct val="80000"/>
              </a:lnSpc>
              <a:buNone/>
              <a:defRPr/>
            </a:pPr>
            <a:r>
              <a:rPr kumimoji="1" lang="uk-UA" sz="2000" b="1" dirty="0"/>
              <a:t>- “Наші досягнення” (презентація досвіду роботи вихователів, тощо);</a:t>
            </a:r>
          </a:p>
          <a:p>
            <a:pPr marL="0" indent="0" eaLnBrk="1" hangingPunct="1">
              <a:lnSpc>
                <a:spcPct val="80000"/>
              </a:lnSpc>
              <a:buNone/>
              <a:defRPr/>
            </a:pPr>
            <a:r>
              <a:rPr kumimoji="1" lang="uk-UA" sz="2000" b="1" dirty="0"/>
              <a:t>  - “Новинки методичної літератури”;</a:t>
            </a:r>
          </a:p>
          <a:p>
            <a:pPr marL="0" indent="0" eaLnBrk="1" hangingPunct="1">
              <a:lnSpc>
                <a:spcPct val="80000"/>
              </a:lnSpc>
              <a:buNone/>
              <a:defRPr/>
            </a:pPr>
            <a:r>
              <a:rPr kumimoji="1" lang="uk-UA" sz="2000" b="1" dirty="0"/>
              <a:t> - виставка методичних матеріалів до Тижня з БЖД.</a:t>
            </a:r>
          </a:p>
          <a:p>
            <a:pPr marL="0" indent="0" eaLnBrk="1" hangingPunct="1">
              <a:lnSpc>
                <a:spcPct val="80000"/>
              </a:lnSpc>
              <a:buNone/>
              <a:defRPr/>
            </a:pPr>
            <a:endParaRPr kumimoji="1" lang="uk-UA" sz="2000" b="1" dirty="0"/>
          </a:p>
          <a:p>
            <a:pPr marL="0" indent="0" eaLnBrk="1" hangingPunct="1">
              <a:lnSpc>
                <a:spcPct val="80000"/>
              </a:lnSpc>
              <a:buNone/>
              <a:defRPr/>
            </a:pPr>
            <a:r>
              <a:rPr lang="uk-UA" sz="2000" b="1" dirty="0"/>
              <a:t>Конкурси (огляди):</a:t>
            </a:r>
          </a:p>
          <a:p>
            <a:pPr marL="0" indent="0" eaLnBrk="1" hangingPunct="1">
              <a:lnSpc>
                <a:spcPct val="80000"/>
              </a:lnSpc>
              <a:buNone/>
              <a:defRPr/>
            </a:pPr>
            <a:r>
              <a:rPr lang="uk-UA" sz="2000" b="1" dirty="0"/>
              <a:t> - конкурс-огляд “Розвивальне середовище груп”;</a:t>
            </a:r>
          </a:p>
          <a:p>
            <a:pPr marL="0" indent="0" eaLnBrk="1" hangingPunct="1">
              <a:lnSpc>
                <a:spcPct val="80000"/>
              </a:lnSpc>
              <a:buNone/>
              <a:defRPr/>
            </a:pPr>
            <a:r>
              <a:rPr lang="uk-UA" sz="2000" b="1" dirty="0"/>
              <a:t> - «Вихователь року» (за підсумками колективних переглядів);</a:t>
            </a:r>
            <a:r>
              <a:rPr lang="ru-RU" sz="2000" b="1" dirty="0"/>
              <a:t> </a:t>
            </a:r>
          </a:p>
          <a:p>
            <a:pPr marL="0" indent="0" eaLnBrk="1" hangingPunct="1">
              <a:lnSpc>
                <a:spcPct val="80000"/>
              </a:lnSpc>
              <a:buNone/>
              <a:defRPr/>
            </a:pPr>
            <a:r>
              <a:rPr lang="uk-UA" sz="2000" b="1" dirty="0"/>
              <a:t> - конкурс-виставка</a:t>
            </a:r>
            <a:r>
              <a:rPr lang="ru-RU" sz="2000" b="1" dirty="0"/>
              <a:t> «</a:t>
            </a:r>
            <a:r>
              <a:rPr lang="uk-UA" sz="2000" b="1" dirty="0"/>
              <a:t>Творчість</a:t>
            </a:r>
            <a:r>
              <a:rPr lang="ru-RU" sz="2000" b="1" dirty="0"/>
              <a:t> </a:t>
            </a:r>
            <a:r>
              <a:rPr lang="uk-UA" sz="2000" b="1" dirty="0"/>
              <a:t>педагогів</a:t>
            </a:r>
            <a:r>
              <a:rPr lang="ru-RU" sz="2000" b="1" dirty="0"/>
              <a:t>» та </a:t>
            </a:r>
            <a:r>
              <a:rPr lang="ru-RU" sz="2000" b="1" dirty="0" err="1"/>
              <a:t>інші</a:t>
            </a:r>
            <a:r>
              <a:rPr lang="ru-RU" sz="2000" b="1" dirty="0"/>
              <a:t>. </a:t>
            </a:r>
          </a:p>
          <a:p>
            <a:pPr marL="0" indent="0" eaLnBrk="1" hangingPunct="1">
              <a:lnSpc>
                <a:spcPct val="80000"/>
              </a:lnSpc>
              <a:buNone/>
              <a:defRPr/>
            </a:pPr>
            <a:endParaRPr lang="uk-UA" sz="2000" b="1" dirty="0"/>
          </a:p>
        </p:txBody>
      </p:sp>
    </p:spTree>
    <p:extLst>
      <p:ext uri="{BB962C8B-B14F-4D97-AF65-F5344CB8AC3E}">
        <p14:creationId xmlns:p14="http://schemas.microsoft.com/office/powerpoint/2010/main" val="3326912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E85D0D-E719-4786-B432-55539A560604}"/>
              </a:ext>
            </a:extLst>
          </p:cNvPr>
          <p:cNvSpPr>
            <a:spLocks noGrp="1"/>
          </p:cNvSpPr>
          <p:nvPr>
            <p:ph type="title"/>
          </p:nvPr>
        </p:nvSpPr>
        <p:spPr/>
        <p:txBody>
          <a:bodyPr/>
          <a:lstStyle/>
          <a:p>
            <a:r>
              <a:rPr lang="uk-UA" sz="2800" b="1" dirty="0">
                <a:effectLst/>
              </a:rPr>
              <a:t>Участь педпрацівників </a:t>
            </a:r>
            <a:br>
              <a:rPr lang="uk-UA" sz="2800" b="1" dirty="0">
                <a:effectLst/>
              </a:rPr>
            </a:br>
            <a:r>
              <a:rPr lang="uk-UA" sz="2800" b="1" dirty="0">
                <a:effectLst/>
              </a:rPr>
              <a:t>у заходах управління освіти, релігій та у справах національностей</a:t>
            </a:r>
            <a:endParaRPr lang="ru-RU" sz="2800" dirty="0"/>
          </a:p>
        </p:txBody>
      </p:sp>
      <p:sp>
        <p:nvSpPr>
          <p:cNvPr id="3" name="Объект 2">
            <a:extLst>
              <a:ext uri="{FF2B5EF4-FFF2-40B4-BE49-F238E27FC236}">
                <a16:creationId xmlns:a16="http://schemas.microsoft.com/office/drawing/2014/main" id="{2F2A5FCE-C3C9-41D6-A937-49520308DEF2}"/>
              </a:ext>
            </a:extLst>
          </p:cNvPr>
          <p:cNvSpPr>
            <a:spLocks noGrp="1"/>
          </p:cNvSpPr>
          <p:nvPr>
            <p:ph idx="1"/>
          </p:nvPr>
        </p:nvSpPr>
        <p:spPr>
          <a:xfrm>
            <a:off x="456028" y="1295400"/>
            <a:ext cx="8229600" cy="4530725"/>
          </a:xfrm>
        </p:spPr>
        <p:txBody>
          <a:bodyPr/>
          <a:lstStyle/>
          <a:p>
            <a:endParaRPr lang="ru-RU" sz="1600" dirty="0">
              <a:effectLst/>
            </a:endParaRPr>
          </a:p>
          <a:p>
            <a:pPr lvl="0"/>
            <a:r>
              <a:rPr lang="uk-UA" sz="1600" dirty="0">
                <a:effectLst/>
              </a:rPr>
              <a:t> Міські методичні об’єднання вихователів всіх вікових груп, семінарах, засіданнях творчих груп.</a:t>
            </a:r>
            <a:endParaRPr lang="ru-RU" sz="1600" dirty="0">
              <a:effectLst/>
            </a:endParaRPr>
          </a:p>
          <a:p>
            <a:r>
              <a:rPr lang="uk-UA" sz="1600" dirty="0">
                <a:effectLst/>
              </a:rPr>
              <a:t> 2013 р.-  на базі ДНЗ проведено методичне об</a:t>
            </a:r>
            <a:r>
              <a:rPr lang="ru-RU" sz="1600" dirty="0">
                <a:effectLst/>
              </a:rPr>
              <a:t>’</a:t>
            </a:r>
            <a:r>
              <a:rPr lang="uk-UA" sz="1600" dirty="0">
                <a:effectLst/>
              </a:rPr>
              <a:t>єднання вихователів середніх груп на тему «Казка як вид словесної творчості».</a:t>
            </a:r>
            <a:endParaRPr lang="ru-RU" sz="1600" dirty="0">
              <a:effectLst/>
            </a:endParaRPr>
          </a:p>
          <a:p>
            <a:r>
              <a:rPr lang="uk-UA" sz="1600" dirty="0">
                <a:effectLst/>
              </a:rPr>
              <a:t>2015 р. - на базі ДНЗ проведено методичне об</a:t>
            </a:r>
            <a:r>
              <a:rPr lang="ru-RU" sz="1600" dirty="0">
                <a:effectLst/>
              </a:rPr>
              <a:t>’</a:t>
            </a:r>
            <a:r>
              <a:rPr lang="uk-UA" sz="1600" dirty="0">
                <a:effectLst/>
              </a:rPr>
              <a:t>єднання вихователів середніх груп на тему «Розвиток мовлення в інтегрованих заняттях», у рамках якого проведено відкрите заняття «У пошуках ведмедика».</a:t>
            </a:r>
            <a:endParaRPr lang="ru-RU" sz="1600" dirty="0">
              <a:effectLst/>
            </a:endParaRPr>
          </a:p>
          <a:p>
            <a:r>
              <a:rPr lang="uk-UA" sz="1600" dirty="0">
                <a:effectLst/>
              </a:rPr>
              <a:t> 2016 р. на базі ДНЗ проведено методичне об</a:t>
            </a:r>
            <a:r>
              <a:rPr lang="ru-RU" sz="1600" dirty="0">
                <a:effectLst/>
              </a:rPr>
              <a:t>’</a:t>
            </a:r>
            <a:r>
              <a:rPr lang="uk-UA" sz="1600" dirty="0">
                <a:effectLst/>
              </a:rPr>
              <a:t>єднання вихователів молодших груп на тему «Буду я природі другом».</a:t>
            </a:r>
            <a:endParaRPr lang="ru-RU" sz="1600" dirty="0">
              <a:effectLst/>
            </a:endParaRPr>
          </a:p>
          <a:p>
            <a:r>
              <a:rPr lang="uk-UA" sz="1600" dirty="0">
                <a:effectLst/>
              </a:rPr>
              <a:t> 2017 р. на базі ДНЗ проведено методичне об</a:t>
            </a:r>
            <a:r>
              <a:rPr lang="ru-RU" sz="1600" dirty="0">
                <a:effectLst/>
              </a:rPr>
              <a:t>’</a:t>
            </a:r>
            <a:r>
              <a:rPr lang="uk-UA" sz="1600" dirty="0">
                <a:effectLst/>
              </a:rPr>
              <a:t>єднання вихователів молодших груп на тему «Безпечна поведінка дитини в природі».</a:t>
            </a:r>
            <a:endParaRPr lang="ru-RU" sz="1600" dirty="0">
              <a:effectLst/>
            </a:endParaRPr>
          </a:p>
          <a:p>
            <a:pPr lvl="0"/>
            <a:r>
              <a:rPr lang="uk-UA" sz="1600" dirty="0">
                <a:effectLst/>
              </a:rPr>
              <a:t>Участь у міській акції </a:t>
            </a:r>
            <a:r>
              <a:rPr lang="uk-UA" sz="1600" b="1" dirty="0">
                <a:effectLst/>
              </a:rPr>
              <a:t>«Іграшка для міської ялинки – власними руками».</a:t>
            </a:r>
            <a:endParaRPr lang="ru-RU" sz="1600" dirty="0">
              <a:effectLst/>
            </a:endParaRPr>
          </a:p>
          <a:p>
            <a:pPr lvl="0"/>
            <a:r>
              <a:rPr lang="uk-UA" sz="1600" dirty="0">
                <a:effectLst/>
              </a:rPr>
              <a:t>Участь у міському конкурсі </a:t>
            </a:r>
            <a:r>
              <a:rPr lang="uk-UA" sz="1600" b="1" dirty="0">
                <a:effectLst/>
              </a:rPr>
              <a:t>«Вихователь року»(2013 рік)</a:t>
            </a:r>
            <a:endParaRPr lang="ru-RU" sz="1600" dirty="0">
              <a:effectLst/>
            </a:endParaRPr>
          </a:p>
          <a:p>
            <a:r>
              <a:rPr lang="uk-UA" sz="1600" dirty="0">
                <a:effectLst/>
              </a:rPr>
              <a:t>Участь в інтелектуальній грі </a:t>
            </a:r>
            <a:r>
              <a:rPr lang="uk-UA" sz="1600" b="1" dirty="0">
                <a:effectLst/>
              </a:rPr>
              <a:t>Що? Де? Коли?</a:t>
            </a:r>
            <a:r>
              <a:rPr lang="uk-UA" sz="1600" dirty="0">
                <a:effectLst/>
              </a:rPr>
              <a:t> серед дошкільних закладів міста(щорічно).</a:t>
            </a:r>
            <a:endParaRPr lang="ru-RU" sz="1600" dirty="0"/>
          </a:p>
        </p:txBody>
      </p:sp>
    </p:spTree>
    <p:extLst>
      <p:ext uri="{BB962C8B-B14F-4D97-AF65-F5344CB8AC3E}">
        <p14:creationId xmlns:p14="http://schemas.microsoft.com/office/powerpoint/2010/main" val="2098072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5053F3-DBA3-4B27-B651-D38854871582}"/>
              </a:ext>
            </a:extLst>
          </p:cNvPr>
          <p:cNvSpPr>
            <a:spLocks noGrp="1"/>
          </p:cNvSpPr>
          <p:nvPr>
            <p:ph type="title"/>
          </p:nvPr>
        </p:nvSpPr>
        <p:spPr>
          <a:xfrm>
            <a:off x="457200" y="152400"/>
            <a:ext cx="8229600" cy="636587"/>
          </a:xfrm>
        </p:spPr>
        <p:txBody>
          <a:bodyPr/>
          <a:lstStyle/>
          <a:p>
            <a:pPr eaLnBrk="1" hangingPunct="1">
              <a:defRPr/>
            </a:pPr>
            <a:r>
              <a:rPr lang="uk-UA" sz="3200" dirty="0"/>
              <a:t>Зміцнення матеріально-технічної бази</a:t>
            </a:r>
          </a:p>
        </p:txBody>
      </p:sp>
      <p:sp>
        <p:nvSpPr>
          <p:cNvPr id="3" name="Объект 2">
            <a:extLst>
              <a:ext uri="{FF2B5EF4-FFF2-40B4-BE49-F238E27FC236}">
                <a16:creationId xmlns:a16="http://schemas.microsoft.com/office/drawing/2014/main" id="{593A93BD-940C-4EAD-B8D2-971AF2305107}"/>
              </a:ext>
            </a:extLst>
          </p:cNvPr>
          <p:cNvSpPr>
            <a:spLocks noGrp="1"/>
          </p:cNvSpPr>
          <p:nvPr>
            <p:ph idx="1"/>
          </p:nvPr>
        </p:nvSpPr>
        <p:spPr>
          <a:xfrm>
            <a:off x="457200" y="788987"/>
            <a:ext cx="8229600" cy="5535613"/>
          </a:xfrm>
        </p:spPr>
        <p:txBody>
          <a:bodyPr/>
          <a:lstStyle/>
          <a:p>
            <a:pPr algn="just"/>
            <a:r>
              <a:rPr lang="uk-UA" sz="1400" dirty="0">
                <a:effectLst/>
              </a:rPr>
              <a:t>У </a:t>
            </a:r>
            <a:r>
              <a:rPr lang="uk-UA" sz="1400" b="1" u="sng" dirty="0">
                <a:effectLst/>
              </a:rPr>
              <a:t>2008</a:t>
            </a:r>
            <a:r>
              <a:rPr lang="uk-UA" sz="1400" dirty="0">
                <a:effectLst/>
              </a:rPr>
              <a:t> році, за результатами санітарного обстеження, на підставі закону України «Про забезпечення санітарного та епідемічного благополуччя населення» робота закладу була призупинена і розпочалася реконструкція установи з поетапним вирішенням наболілих за довгі роки проблем.</a:t>
            </a:r>
            <a:endParaRPr lang="ru-RU" sz="1400" dirty="0">
              <a:effectLst/>
            </a:endParaRPr>
          </a:p>
          <a:p>
            <a:pPr algn="just"/>
            <a:r>
              <a:rPr lang="uk-UA" sz="1400" b="1" u="sng" dirty="0">
                <a:effectLst/>
              </a:rPr>
              <a:t>2008рік</a:t>
            </a:r>
            <a:r>
              <a:rPr lang="uk-UA" sz="1400" dirty="0">
                <a:effectLst/>
              </a:rPr>
              <a:t> – заміна електропроводки, встановлення нової електричної системи опалення.</a:t>
            </a:r>
            <a:endParaRPr lang="ru-RU" sz="1400" dirty="0">
              <a:effectLst/>
            </a:endParaRPr>
          </a:p>
          <a:p>
            <a:pPr algn="just"/>
            <a:r>
              <a:rPr lang="uk-UA" sz="1400" b="1" u="sng" dirty="0">
                <a:effectLst/>
              </a:rPr>
              <a:t>2009рік</a:t>
            </a:r>
            <a:r>
              <a:rPr lang="uk-UA" sz="1400" dirty="0">
                <a:effectLst/>
              </a:rPr>
              <a:t> – капітальний ремонт основного корпусу:</a:t>
            </a:r>
            <a:endParaRPr lang="ru-RU" sz="1400" dirty="0">
              <a:effectLst/>
            </a:endParaRPr>
          </a:p>
          <a:p>
            <a:pPr lvl="0" algn="just"/>
            <a:r>
              <a:rPr lang="uk-UA" sz="1400" dirty="0">
                <a:effectLst/>
              </a:rPr>
              <a:t>ремонт і фарбування  даху;</a:t>
            </a:r>
            <a:endParaRPr lang="ru-RU" sz="1400" dirty="0">
              <a:effectLst/>
            </a:endParaRPr>
          </a:p>
          <a:p>
            <a:pPr lvl="0" algn="just"/>
            <a:r>
              <a:rPr lang="uk-UA" sz="1400" dirty="0">
                <a:effectLst/>
              </a:rPr>
              <a:t>реставрація вікон і дверей;</a:t>
            </a:r>
            <a:endParaRPr lang="ru-RU" sz="1400" dirty="0">
              <a:effectLst/>
            </a:endParaRPr>
          </a:p>
          <a:p>
            <a:pPr lvl="0" algn="just"/>
            <a:r>
              <a:rPr lang="uk-UA" sz="1400" dirty="0">
                <a:effectLst/>
              </a:rPr>
              <a:t>шпаклювання і побілка стін та стелі;</a:t>
            </a:r>
            <a:endParaRPr lang="ru-RU" sz="1400" dirty="0">
              <a:effectLst/>
            </a:endParaRPr>
          </a:p>
          <a:p>
            <a:pPr lvl="0" algn="just"/>
            <a:r>
              <a:rPr lang="uk-UA" sz="1400" dirty="0">
                <a:effectLst/>
              </a:rPr>
              <a:t>відновлення паркетного покриття підлог з подальшим шліфуванням та лакуванням;</a:t>
            </a:r>
            <a:endParaRPr lang="ru-RU" sz="1400" dirty="0">
              <a:effectLst/>
            </a:endParaRPr>
          </a:p>
          <a:p>
            <a:pPr lvl="0" algn="just"/>
            <a:r>
              <a:rPr lang="uk-UA" sz="1400" dirty="0">
                <a:effectLst/>
              </a:rPr>
              <a:t>капітальний ремонт внутрішньої та зовнішньої системи водопостачання та каналізації;</a:t>
            </a:r>
            <a:endParaRPr lang="ru-RU" sz="1400" dirty="0">
              <a:effectLst/>
            </a:endParaRPr>
          </a:p>
          <a:p>
            <a:pPr algn="just"/>
            <a:r>
              <a:rPr lang="uk-UA" sz="1400" b="1" u="sng" dirty="0">
                <a:effectLst/>
              </a:rPr>
              <a:t>2010рік:</a:t>
            </a:r>
            <a:endParaRPr lang="ru-RU" sz="1400" dirty="0">
              <a:effectLst/>
            </a:endParaRPr>
          </a:p>
          <a:p>
            <a:pPr lvl="0" algn="just"/>
            <a:r>
              <a:rPr lang="uk-UA" sz="1400" dirty="0">
                <a:effectLst/>
              </a:rPr>
              <a:t>реконструкція санвузлів із встановленням унітазів, умивальників, душової кабіни;</a:t>
            </a:r>
            <a:endParaRPr lang="ru-RU" sz="1400" dirty="0">
              <a:effectLst/>
            </a:endParaRPr>
          </a:p>
          <a:p>
            <a:pPr lvl="0" algn="just"/>
            <a:r>
              <a:rPr lang="uk-UA" sz="1400" dirty="0">
                <a:effectLst/>
              </a:rPr>
              <a:t>капітальний ремонт зовнішніх стін з відновленням парапетів та пілястр, їх фарбування;</a:t>
            </a:r>
            <a:endParaRPr lang="ru-RU" sz="1400" dirty="0">
              <a:effectLst/>
            </a:endParaRPr>
          </a:p>
          <a:p>
            <a:pPr lvl="0" algn="just"/>
            <a:r>
              <a:rPr lang="uk-UA" sz="1400" dirty="0">
                <a:effectLst/>
              </a:rPr>
              <a:t>закупка нових меблів для ігрових, спальних та службових приміщень.</a:t>
            </a:r>
          </a:p>
          <a:p>
            <a:pPr lvl="0" algn="just"/>
            <a:r>
              <a:rPr lang="uk-UA" sz="1400" b="1" u="sng" dirty="0">
                <a:effectLst/>
              </a:rPr>
              <a:t>2015-2016</a:t>
            </a:r>
            <a:r>
              <a:rPr lang="uk-UA" sz="1400" dirty="0">
                <a:effectLst/>
              </a:rPr>
              <a:t> роки – добудова харчоблоку, адміністративних та господарських приміщень.</a:t>
            </a:r>
          </a:p>
          <a:p>
            <a:pPr lvl="0" algn="just"/>
            <a:r>
              <a:rPr lang="uk-UA" sz="1400" b="1" u="sng" dirty="0">
                <a:effectLst/>
              </a:rPr>
              <a:t>2017рік</a:t>
            </a:r>
            <a:r>
              <a:rPr lang="uk-UA" sz="1400" dirty="0">
                <a:effectLst/>
              </a:rPr>
              <a:t> – благоустрій території.</a:t>
            </a:r>
            <a:endParaRPr lang="ru-RU" sz="1400" dirty="0">
              <a:effectLst/>
            </a:endParaRPr>
          </a:p>
          <a:p>
            <a:pPr algn="just" eaLnBrk="1" hangingPunct="1">
              <a:defRPr/>
            </a:pPr>
            <a:endParaRPr lang="uk-UA" sz="1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47724705-36DA-4490-8F49-E907B727920B}"/>
              </a:ext>
            </a:extLst>
          </p:cNvPr>
          <p:cNvSpPr/>
          <p:nvPr/>
        </p:nvSpPr>
        <p:spPr>
          <a:xfrm>
            <a:off x="762000" y="1066800"/>
            <a:ext cx="7696200" cy="4401205"/>
          </a:xfrm>
          <a:prstGeom prst="rect">
            <a:avLst/>
          </a:prstGeom>
        </p:spPr>
        <p:txBody>
          <a:bodyPr wrap="square">
            <a:spAutoFit/>
          </a:bodyPr>
          <a:lstStyle/>
          <a:p>
            <a:pPr algn="ctr"/>
            <a:r>
              <a:rPr lang="uk-UA" sz="2800" b="1" dirty="0">
                <a:solidFill>
                  <a:srgbClr val="FFFF00"/>
                </a:solidFill>
              </a:rPr>
              <a:t>Для того, щоб навчити дітей, потрібно самому постійно вчитися. Всі знання та досягнення педагогічного колективу спрямовані на формування гармонійно розвиненої особистості дитини. Кожному успіху вихованців ми щиро радіємо, тому що їх досягнення – це головні наші досягнення!</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кульки">
            <a:extLst>
              <a:ext uri="{FF2B5EF4-FFF2-40B4-BE49-F238E27FC236}">
                <a16:creationId xmlns:a16="http://schemas.microsoft.com/office/drawing/2014/main" id="{4D1FDF2D-DBC6-4165-BC93-F60CB534C2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38100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5" descr="кульки">
            <a:extLst>
              <a:ext uri="{FF2B5EF4-FFF2-40B4-BE49-F238E27FC236}">
                <a16:creationId xmlns:a16="http://schemas.microsoft.com/office/drawing/2014/main" id="{D9C17F71-ADFA-4205-B741-2E65DBC46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276600"/>
            <a:ext cx="38100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бъект 1">
            <a:extLst>
              <a:ext uri="{FF2B5EF4-FFF2-40B4-BE49-F238E27FC236}">
                <a16:creationId xmlns:a16="http://schemas.microsoft.com/office/drawing/2014/main" id="{A9C455A3-B9D1-4872-9FE6-A4867B9B18B3}"/>
              </a:ext>
            </a:extLst>
          </p:cNvPr>
          <p:cNvSpPr>
            <a:spLocks noGrp="1"/>
          </p:cNvSpPr>
          <p:nvPr>
            <p:ph idx="1"/>
          </p:nvPr>
        </p:nvSpPr>
        <p:spPr>
          <a:xfrm>
            <a:off x="2362200" y="2590800"/>
            <a:ext cx="4267200" cy="990600"/>
          </a:xfrm>
        </p:spPr>
        <p:txBody>
          <a:bodyPr/>
          <a:lstStyle/>
          <a:p>
            <a:pPr marL="0" indent="0" algn="ctr" eaLnBrk="1" hangingPunct="1">
              <a:buNone/>
              <a:defRPr/>
            </a:pPr>
            <a:r>
              <a:rPr lang="uk-UA" dirty="0"/>
              <a:t>Дякую за увагу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D681EB2-7DC5-4E85-AC1D-733EBB9C9593}"/>
              </a:ext>
            </a:extLst>
          </p:cNvPr>
          <p:cNvSpPr>
            <a:spLocks noGrp="1"/>
          </p:cNvSpPr>
          <p:nvPr>
            <p:ph idx="1"/>
          </p:nvPr>
        </p:nvSpPr>
        <p:spPr>
          <a:xfrm>
            <a:off x="533400" y="381000"/>
            <a:ext cx="8229600" cy="2286000"/>
          </a:xfrm>
        </p:spPr>
        <p:txBody>
          <a:bodyPr/>
          <a:lstStyle/>
          <a:p>
            <a:pPr marL="0" indent="0">
              <a:buNone/>
            </a:pPr>
            <a:r>
              <a:rPr lang="uk-UA" sz="2000" dirty="0"/>
              <a:t>Заклад був створений з метою боротьби з туберкульозом, а саме для профілактики захворювання у малолітніх дітей інфікованих мікобактеріями туберкульозу, шляхом санаторного (цілодобового) перебування дітей у закладі, посиленого харчування (4 - разове, з нормами харчування для санаторних ДНЗ) та лікувально-оздоровчої роботи.</a:t>
            </a:r>
            <a:r>
              <a:rPr lang="uk-UA" dirty="0"/>
              <a:t> </a:t>
            </a:r>
            <a:endParaRPr lang="ru-RU" dirty="0"/>
          </a:p>
        </p:txBody>
      </p:sp>
      <p:sp>
        <p:nvSpPr>
          <p:cNvPr id="5" name="AutoShape 6" descr="Результат пошуку зображень за запитом &quot;радісні діти&quot;">
            <a:extLst>
              <a:ext uri="{FF2B5EF4-FFF2-40B4-BE49-F238E27FC236}">
                <a16:creationId xmlns:a16="http://schemas.microsoft.com/office/drawing/2014/main" id="{CC0D4010-7ABE-4B6B-9F4D-48E61E454120}"/>
              </a:ext>
            </a:extLst>
          </p:cNvPr>
          <p:cNvSpPr>
            <a:spLocks noChangeAspect="1" noChangeArrowheads="1"/>
          </p:cNvSpPr>
          <p:nvPr/>
        </p:nvSpPr>
        <p:spPr bwMode="auto">
          <a:xfrm>
            <a:off x="2286000" y="3276600"/>
            <a:ext cx="2438400" cy="2438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 name="Рисунок 6">
            <a:extLst>
              <a:ext uri="{FF2B5EF4-FFF2-40B4-BE49-F238E27FC236}">
                <a16:creationId xmlns:a16="http://schemas.microsoft.com/office/drawing/2014/main" id="{4D80BC9F-062B-4C73-A109-65D5C4B52957}"/>
              </a:ext>
            </a:extLst>
          </p:cNvPr>
          <p:cNvPicPr>
            <a:picLocks noChangeAspect="1"/>
          </p:cNvPicPr>
          <p:nvPr/>
        </p:nvPicPr>
        <p:blipFill>
          <a:blip r:embed="rId2"/>
          <a:stretch>
            <a:fillRect/>
          </a:stretch>
        </p:blipFill>
        <p:spPr>
          <a:xfrm>
            <a:off x="2286000" y="2633003"/>
            <a:ext cx="4590608" cy="3438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36110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a:extLst>
              <a:ext uri="{FF2B5EF4-FFF2-40B4-BE49-F238E27FC236}">
                <a16:creationId xmlns:a16="http://schemas.microsoft.com/office/drawing/2014/main" id="{167061DB-546E-45F6-9D48-BAD52D948775}"/>
              </a:ext>
            </a:extLst>
          </p:cNvPr>
          <p:cNvSpPr>
            <a:spLocks noGrp="1" noRot="1" noChangeArrowheads="1"/>
          </p:cNvSpPr>
          <p:nvPr>
            <p:ph type="title"/>
          </p:nvPr>
        </p:nvSpPr>
        <p:spPr/>
        <p:txBody>
          <a:bodyPr anchorCtr="0"/>
          <a:lstStyle/>
          <a:p>
            <a:pPr eaLnBrk="1" hangingPunct="1">
              <a:defRPr/>
            </a:pPr>
            <a:r>
              <a:rPr lang="uk-UA" sz="3200" b="1" dirty="0"/>
              <a:t>Загальні відомості про заклад №5 «Зернятко»</a:t>
            </a:r>
          </a:p>
        </p:txBody>
      </p:sp>
      <p:graphicFrame>
        <p:nvGraphicFramePr>
          <p:cNvPr id="4" name="Объект 3">
            <a:extLst>
              <a:ext uri="{FF2B5EF4-FFF2-40B4-BE49-F238E27FC236}">
                <a16:creationId xmlns:a16="http://schemas.microsoft.com/office/drawing/2014/main" id="{77F7F9B5-28D9-4B7D-ACA0-A888388D4C65}"/>
              </a:ext>
            </a:extLst>
          </p:cNvPr>
          <p:cNvGraphicFramePr>
            <a:graphicFrameLocks noGrp="1"/>
          </p:cNvGraphicFramePr>
          <p:nvPr>
            <p:ph sz="half" idx="1"/>
          </p:nvPr>
        </p:nvGraphicFramePr>
        <p:xfrm>
          <a:off x="914400" y="1600200"/>
          <a:ext cx="7391400" cy="4530726"/>
        </p:xfrm>
        <a:graphic>
          <a:graphicData uri="http://schemas.openxmlformats.org/drawingml/2006/table">
            <a:tbl>
              <a:tblPr>
                <a:tableStyleId>{5C22544A-7EE6-4342-B048-85BDC9FD1C3A}</a:tableStyleId>
              </a:tblPr>
              <a:tblGrid>
                <a:gridCol w="2694446">
                  <a:extLst>
                    <a:ext uri="{9D8B030D-6E8A-4147-A177-3AD203B41FA5}">
                      <a16:colId xmlns:a16="http://schemas.microsoft.com/office/drawing/2014/main" val="20000"/>
                    </a:ext>
                  </a:extLst>
                </a:gridCol>
                <a:gridCol w="4696954">
                  <a:extLst>
                    <a:ext uri="{9D8B030D-6E8A-4147-A177-3AD203B41FA5}">
                      <a16:colId xmlns:a16="http://schemas.microsoft.com/office/drawing/2014/main" val="20001"/>
                    </a:ext>
                  </a:extLst>
                </a:gridCol>
              </a:tblGrid>
              <a:tr h="215749">
                <a:tc>
                  <a:txBody>
                    <a:bodyPr/>
                    <a:lstStyle/>
                    <a:p>
                      <a:pPr>
                        <a:lnSpc>
                          <a:spcPct val="115000"/>
                        </a:lnSpc>
                        <a:spcAft>
                          <a:spcPts val="0"/>
                        </a:spcAft>
                      </a:pPr>
                      <a:r>
                        <a:rPr lang="uk-UA" sz="1200" dirty="0">
                          <a:effectLst/>
                        </a:rPr>
                        <a:t>Рік заснування</a:t>
                      </a:r>
                      <a:endParaRPr lang="uk-UA" sz="1100" dirty="0">
                        <a:effectLst/>
                        <a:latin typeface="Times New Roman"/>
                        <a:ea typeface="Times New Roman"/>
                        <a:cs typeface="Times New Roman"/>
                      </a:endParaRPr>
                    </a:p>
                  </a:txBody>
                  <a:tcPr marL="60302" marR="60302" marT="0" marB="0"/>
                </a:tc>
                <a:tc>
                  <a:txBody>
                    <a:bodyPr/>
                    <a:lstStyle/>
                    <a:p>
                      <a:pPr>
                        <a:lnSpc>
                          <a:spcPct val="115000"/>
                        </a:lnSpc>
                        <a:spcAft>
                          <a:spcPts val="0"/>
                        </a:spcAft>
                      </a:pPr>
                      <a:r>
                        <a:rPr lang="uk-UA" sz="1200">
                          <a:effectLst/>
                        </a:rPr>
                        <a:t>1957 р.</a:t>
                      </a:r>
                      <a:endParaRPr lang="uk-UA" sz="1100">
                        <a:effectLst/>
                        <a:latin typeface="Times New Roman"/>
                        <a:ea typeface="Times New Roman"/>
                        <a:cs typeface="Times New Roman"/>
                      </a:endParaRPr>
                    </a:p>
                  </a:txBody>
                  <a:tcPr marL="60302" marR="60302" marT="0" marB="0"/>
                </a:tc>
                <a:extLst>
                  <a:ext uri="{0D108BD9-81ED-4DB2-BD59-A6C34878D82A}">
                    <a16:rowId xmlns:a16="http://schemas.microsoft.com/office/drawing/2014/main" val="10000"/>
                  </a:ext>
                </a:extLst>
              </a:tr>
              <a:tr h="215749">
                <a:tc>
                  <a:txBody>
                    <a:bodyPr/>
                    <a:lstStyle/>
                    <a:p>
                      <a:pPr>
                        <a:lnSpc>
                          <a:spcPct val="115000"/>
                        </a:lnSpc>
                        <a:spcAft>
                          <a:spcPts val="0"/>
                        </a:spcAft>
                      </a:pPr>
                      <a:r>
                        <a:rPr lang="uk-UA" sz="1200">
                          <a:effectLst/>
                        </a:rPr>
                        <a:t>Адреса</a:t>
                      </a:r>
                      <a:endParaRPr lang="uk-UA" sz="1100">
                        <a:effectLst/>
                        <a:latin typeface="Times New Roman"/>
                        <a:ea typeface="Times New Roman"/>
                        <a:cs typeface="Times New Roman"/>
                      </a:endParaRPr>
                    </a:p>
                  </a:txBody>
                  <a:tcPr marL="60302" marR="60302" marT="0" marB="0"/>
                </a:tc>
                <a:tc>
                  <a:txBody>
                    <a:bodyPr/>
                    <a:lstStyle/>
                    <a:p>
                      <a:pPr>
                        <a:lnSpc>
                          <a:spcPct val="115000"/>
                        </a:lnSpc>
                        <a:spcAft>
                          <a:spcPts val="0"/>
                        </a:spcAft>
                      </a:pPr>
                      <a:r>
                        <a:rPr lang="uk-UA" sz="1200" dirty="0">
                          <a:effectLst/>
                        </a:rPr>
                        <a:t>Закарпатська обл., м. Хуст, вул. Свободи, 8</a:t>
                      </a:r>
                      <a:endParaRPr lang="uk-UA" sz="1100" dirty="0">
                        <a:effectLst/>
                        <a:latin typeface="Times New Roman"/>
                        <a:ea typeface="Times New Roman"/>
                        <a:cs typeface="Times New Roman"/>
                      </a:endParaRPr>
                    </a:p>
                  </a:txBody>
                  <a:tcPr marL="60302" marR="60302" marT="0" marB="0"/>
                </a:tc>
                <a:extLst>
                  <a:ext uri="{0D108BD9-81ED-4DB2-BD59-A6C34878D82A}">
                    <a16:rowId xmlns:a16="http://schemas.microsoft.com/office/drawing/2014/main" val="10001"/>
                  </a:ext>
                </a:extLst>
              </a:tr>
              <a:tr h="215749">
                <a:tc>
                  <a:txBody>
                    <a:bodyPr/>
                    <a:lstStyle/>
                    <a:p>
                      <a:pPr>
                        <a:lnSpc>
                          <a:spcPct val="115000"/>
                        </a:lnSpc>
                        <a:spcAft>
                          <a:spcPts val="0"/>
                        </a:spcAft>
                      </a:pPr>
                      <a:r>
                        <a:rPr lang="uk-UA" sz="1200">
                          <a:effectLst/>
                        </a:rPr>
                        <a:t>Телефон</a:t>
                      </a:r>
                      <a:endParaRPr lang="uk-UA" sz="1100">
                        <a:effectLst/>
                        <a:latin typeface="Times New Roman"/>
                        <a:ea typeface="Times New Roman"/>
                        <a:cs typeface="Times New Roman"/>
                      </a:endParaRPr>
                    </a:p>
                  </a:txBody>
                  <a:tcPr marL="60302" marR="60302" marT="0" marB="0"/>
                </a:tc>
                <a:tc>
                  <a:txBody>
                    <a:bodyPr/>
                    <a:lstStyle/>
                    <a:p>
                      <a:pPr>
                        <a:lnSpc>
                          <a:spcPct val="115000"/>
                        </a:lnSpc>
                        <a:spcAft>
                          <a:spcPts val="0"/>
                        </a:spcAft>
                      </a:pPr>
                      <a:r>
                        <a:rPr lang="uk-UA" sz="1200">
                          <a:effectLst/>
                        </a:rPr>
                        <a:t>(03142) 4 3773</a:t>
                      </a:r>
                      <a:endParaRPr lang="uk-UA" sz="1100">
                        <a:effectLst/>
                        <a:latin typeface="Times New Roman"/>
                        <a:ea typeface="Times New Roman"/>
                        <a:cs typeface="Times New Roman"/>
                      </a:endParaRPr>
                    </a:p>
                  </a:txBody>
                  <a:tcPr marL="60302" marR="60302" marT="0" marB="0"/>
                </a:tc>
                <a:extLst>
                  <a:ext uri="{0D108BD9-81ED-4DB2-BD59-A6C34878D82A}">
                    <a16:rowId xmlns:a16="http://schemas.microsoft.com/office/drawing/2014/main" val="10002"/>
                  </a:ext>
                </a:extLst>
              </a:tr>
              <a:tr h="215749">
                <a:tc>
                  <a:txBody>
                    <a:bodyPr/>
                    <a:lstStyle/>
                    <a:p>
                      <a:pPr>
                        <a:lnSpc>
                          <a:spcPct val="115000"/>
                        </a:lnSpc>
                        <a:spcAft>
                          <a:spcPts val="0"/>
                        </a:spcAft>
                      </a:pPr>
                      <a:r>
                        <a:rPr lang="uk-UA" sz="1200">
                          <a:effectLst/>
                        </a:rPr>
                        <a:t>Електронна адреса</a:t>
                      </a:r>
                      <a:endParaRPr lang="uk-UA" sz="1100">
                        <a:effectLst/>
                        <a:latin typeface="Times New Roman"/>
                        <a:ea typeface="Times New Roman"/>
                        <a:cs typeface="Times New Roman"/>
                      </a:endParaRPr>
                    </a:p>
                  </a:txBody>
                  <a:tcPr marL="60302" marR="60302" marT="0" marB="0"/>
                </a:tc>
                <a:tc>
                  <a:txBody>
                    <a:bodyPr/>
                    <a:lstStyle/>
                    <a:p>
                      <a:pPr>
                        <a:lnSpc>
                          <a:spcPct val="115000"/>
                        </a:lnSpc>
                        <a:spcAft>
                          <a:spcPts val="0"/>
                        </a:spcAft>
                      </a:pPr>
                      <a:r>
                        <a:rPr lang="en-US" sz="1200" u="sng" dirty="0">
                          <a:effectLst/>
                        </a:rPr>
                        <a:t>Dnz_khust@ukr.net</a:t>
                      </a:r>
                      <a:endParaRPr lang="uk-UA" sz="1100" dirty="0">
                        <a:effectLst/>
                        <a:latin typeface="Times New Roman"/>
                        <a:ea typeface="Times New Roman"/>
                        <a:cs typeface="Times New Roman"/>
                      </a:endParaRPr>
                    </a:p>
                  </a:txBody>
                  <a:tcPr marL="60302" marR="60302" marT="0" marB="0"/>
                </a:tc>
                <a:extLst>
                  <a:ext uri="{0D108BD9-81ED-4DB2-BD59-A6C34878D82A}">
                    <a16:rowId xmlns:a16="http://schemas.microsoft.com/office/drawing/2014/main" val="10003"/>
                  </a:ext>
                </a:extLst>
              </a:tr>
              <a:tr h="215749">
                <a:tc>
                  <a:txBody>
                    <a:bodyPr/>
                    <a:lstStyle/>
                    <a:p>
                      <a:pPr>
                        <a:lnSpc>
                          <a:spcPct val="115000"/>
                        </a:lnSpc>
                        <a:spcAft>
                          <a:spcPts val="0"/>
                        </a:spcAft>
                      </a:pPr>
                      <a:r>
                        <a:rPr lang="uk-UA" sz="1200">
                          <a:effectLst/>
                        </a:rPr>
                        <a:t>Завідувач</a:t>
                      </a:r>
                      <a:endParaRPr lang="uk-UA" sz="1100">
                        <a:effectLst/>
                        <a:latin typeface="Times New Roman"/>
                        <a:ea typeface="Times New Roman"/>
                        <a:cs typeface="Times New Roman"/>
                      </a:endParaRPr>
                    </a:p>
                  </a:txBody>
                  <a:tcPr marL="60302" marR="60302" marT="0" marB="0"/>
                </a:tc>
                <a:tc>
                  <a:txBody>
                    <a:bodyPr/>
                    <a:lstStyle/>
                    <a:p>
                      <a:pPr>
                        <a:lnSpc>
                          <a:spcPct val="115000"/>
                        </a:lnSpc>
                        <a:spcAft>
                          <a:spcPts val="0"/>
                        </a:spcAft>
                      </a:pPr>
                      <a:r>
                        <a:rPr lang="uk-UA" sz="1200">
                          <a:effectLst/>
                        </a:rPr>
                        <a:t>Альбрехт Оксана Василівна</a:t>
                      </a:r>
                      <a:endParaRPr lang="uk-UA" sz="1100">
                        <a:effectLst/>
                        <a:latin typeface="Times New Roman"/>
                        <a:ea typeface="Times New Roman"/>
                        <a:cs typeface="Times New Roman"/>
                      </a:endParaRPr>
                    </a:p>
                  </a:txBody>
                  <a:tcPr marL="60302" marR="60302" marT="0" marB="0"/>
                </a:tc>
                <a:extLst>
                  <a:ext uri="{0D108BD9-81ED-4DB2-BD59-A6C34878D82A}">
                    <a16:rowId xmlns:a16="http://schemas.microsoft.com/office/drawing/2014/main" val="10004"/>
                  </a:ext>
                </a:extLst>
              </a:tr>
              <a:tr h="862995">
                <a:tc>
                  <a:txBody>
                    <a:bodyPr/>
                    <a:lstStyle/>
                    <a:p>
                      <a:pPr>
                        <a:lnSpc>
                          <a:spcPct val="115000"/>
                        </a:lnSpc>
                        <a:spcAft>
                          <a:spcPts val="0"/>
                        </a:spcAft>
                      </a:pPr>
                      <a:r>
                        <a:rPr lang="uk-UA" sz="1200" u="sng">
                          <a:effectLst/>
                        </a:rPr>
                        <a:t>Кількість груп</a:t>
                      </a:r>
                      <a:endParaRPr lang="uk-UA" sz="1100">
                        <a:effectLst/>
                      </a:endParaRPr>
                    </a:p>
                    <a:p>
                      <a:pPr marL="342900">
                        <a:lnSpc>
                          <a:spcPct val="115000"/>
                        </a:lnSpc>
                        <a:spcAft>
                          <a:spcPts val="0"/>
                        </a:spcAft>
                      </a:pPr>
                      <a:r>
                        <a:rPr lang="uk-UA" sz="1200">
                          <a:effectLst/>
                        </a:rPr>
                        <a:t>Молодша</a:t>
                      </a:r>
                      <a:endParaRPr lang="uk-UA" sz="1100">
                        <a:effectLst/>
                      </a:endParaRPr>
                    </a:p>
                    <a:p>
                      <a:pPr marL="342900">
                        <a:lnSpc>
                          <a:spcPct val="115000"/>
                        </a:lnSpc>
                        <a:spcAft>
                          <a:spcPts val="0"/>
                        </a:spcAft>
                      </a:pPr>
                      <a:r>
                        <a:rPr lang="uk-UA" sz="1200">
                          <a:effectLst/>
                        </a:rPr>
                        <a:t>Середня</a:t>
                      </a:r>
                      <a:endParaRPr lang="uk-UA" sz="1100">
                        <a:effectLst/>
                      </a:endParaRPr>
                    </a:p>
                    <a:p>
                      <a:pPr marL="342900">
                        <a:lnSpc>
                          <a:spcPct val="115000"/>
                        </a:lnSpc>
                        <a:spcAft>
                          <a:spcPts val="0"/>
                        </a:spcAft>
                      </a:pPr>
                      <a:r>
                        <a:rPr lang="uk-UA" sz="1200">
                          <a:effectLst/>
                        </a:rPr>
                        <a:t>Старша</a:t>
                      </a:r>
                      <a:endParaRPr lang="uk-UA" sz="1100">
                        <a:effectLst/>
                        <a:latin typeface="Times New Roman"/>
                        <a:ea typeface="Times New Roman"/>
                        <a:cs typeface="Times New Roman"/>
                      </a:endParaRPr>
                    </a:p>
                  </a:txBody>
                  <a:tcPr marL="60302" marR="60302" marT="0" marB="0"/>
                </a:tc>
                <a:tc>
                  <a:txBody>
                    <a:bodyPr/>
                    <a:lstStyle/>
                    <a:p>
                      <a:pPr>
                        <a:lnSpc>
                          <a:spcPct val="115000"/>
                        </a:lnSpc>
                        <a:spcAft>
                          <a:spcPts val="0"/>
                        </a:spcAft>
                      </a:pPr>
                      <a:r>
                        <a:rPr lang="uk-UA" sz="1200">
                          <a:effectLst/>
                        </a:rPr>
                        <a:t>3</a:t>
                      </a:r>
                      <a:endParaRPr lang="uk-UA" sz="1100">
                        <a:effectLst/>
                      </a:endParaRPr>
                    </a:p>
                    <a:p>
                      <a:pPr>
                        <a:lnSpc>
                          <a:spcPct val="115000"/>
                        </a:lnSpc>
                        <a:spcAft>
                          <a:spcPts val="0"/>
                        </a:spcAft>
                      </a:pPr>
                      <a:r>
                        <a:rPr lang="uk-UA" sz="1200">
                          <a:effectLst/>
                        </a:rPr>
                        <a:t>1</a:t>
                      </a:r>
                      <a:endParaRPr lang="uk-UA" sz="1100">
                        <a:effectLst/>
                      </a:endParaRPr>
                    </a:p>
                    <a:p>
                      <a:pPr>
                        <a:lnSpc>
                          <a:spcPct val="115000"/>
                        </a:lnSpc>
                        <a:spcAft>
                          <a:spcPts val="0"/>
                        </a:spcAft>
                      </a:pPr>
                      <a:r>
                        <a:rPr lang="uk-UA" sz="1200">
                          <a:effectLst/>
                        </a:rPr>
                        <a:t>1</a:t>
                      </a:r>
                      <a:endParaRPr lang="uk-UA" sz="1100">
                        <a:effectLst/>
                      </a:endParaRPr>
                    </a:p>
                    <a:p>
                      <a:pPr>
                        <a:lnSpc>
                          <a:spcPct val="115000"/>
                        </a:lnSpc>
                        <a:spcAft>
                          <a:spcPts val="0"/>
                        </a:spcAft>
                      </a:pPr>
                      <a:r>
                        <a:rPr lang="uk-UA" sz="1200">
                          <a:effectLst/>
                        </a:rPr>
                        <a:t>1</a:t>
                      </a:r>
                      <a:endParaRPr lang="uk-UA" sz="1100">
                        <a:effectLst/>
                        <a:latin typeface="Times New Roman"/>
                        <a:ea typeface="Times New Roman"/>
                        <a:cs typeface="Times New Roman"/>
                      </a:endParaRPr>
                    </a:p>
                  </a:txBody>
                  <a:tcPr marL="60302" marR="60302" marT="0" marB="0"/>
                </a:tc>
                <a:extLst>
                  <a:ext uri="{0D108BD9-81ED-4DB2-BD59-A6C34878D82A}">
                    <a16:rowId xmlns:a16="http://schemas.microsoft.com/office/drawing/2014/main" val="10005"/>
                  </a:ext>
                </a:extLst>
              </a:tr>
              <a:tr h="215749">
                <a:tc>
                  <a:txBody>
                    <a:bodyPr/>
                    <a:lstStyle/>
                    <a:p>
                      <a:pPr>
                        <a:lnSpc>
                          <a:spcPct val="115000"/>
                        </a:lnSpc>
                        <a:spcAft>
                          <a:spcPts val="0"/>
                        </a:spcAft>
                      </a:pPr>
                      <a:r>
                        <a:rPr lang="uk-UA" sz="1200" u="sng">
                          <a:effectLst/>
                        </a:rPr>
                        <a:t>Режим роботи закладу</a:t>
                      </a:r>
                      <a:endParaRPr lang="uk-UA" sz="1100">
                        <a:effectLst/>
                        <a:latin typeface="Times New Roman"/>
                        <a:ea typeface="Times New Roman"/>
                        <a:cs typeface="Times New Roman"/>
                      </a:endParaRPr>
                    </a:p>
                  </a:txBody>
                  <a:tcPr marL="60302" marR="60302" marT="0" marB="0"/>
                </a:tc>
                <a:tc>
                  <a:txBody>
                    <a:bodyPr/>
                    <a:lstStyle/>
                    <a:p>
                      <a:pPr>
                        <a:lnSpc>
                          <a:spcPct val="115000"/>
                        </a:lnSpc>
                        <a:spcAft>
                          <a:spcPts val="0"/>
                        </a:spcAft>
                      </a:pPr>
                      <a:r>
                        <a:rPr lang="uk-UA" sz="1200">
                          <a:effectLst/>
                        </a:rPr>
                        <a:t>цілодобовий</a:t>
                      </a:r>
                      <a:endParaRPr lang="uk-UA" sz="1100">
                        <a:effectLst/>
                        <a:latin typeface="Times New Roman"/>
                        <a:ea typeface="Times New Roman"/>
                        <a:cs typeface="Times New Roman"/>
                      </a:endParaRPr>
                    </a:p>
                  </a:txBody>
                  <a:tcPr marL="60302" marR="60302" marT="0" marB="0"/>
                </a:tc>
                <a:extLst>
                  <a:ext uri="{0D108BD9-81ED-4DB2-BD59-A6C34878D82A}">
                    <a16:rowId xmlns:a16="http://schemas.microsoft.com/office/drawing/2014/main" val="10006"/>
                  </a:ext>
                </a:extLst>
              </a:tr>
              <a:tr h="215749">
                <a:tc>
                  <a:txBody>
                    <a:bodyPr/>
                    <a:lstStyle/>
                    <a:p>
                      <a:pPr>
                        <a:lnSpc>
                          <a:spcPct val="115000"/>
                        </a:lnSpc>
                        <a:spcAft>
                          <a:spcPts val="0"/>
                        </a:spcAft>
                      </a:pPr>
                      <a:r>
                        <a:rPr lang="uk-UA" sz="1200" u="sng">
                          <a:effectLst/>
                        </a:rPr>
                        <a:t>Тип закладу</a:t>
                      </a:r>
                      <a:endParaRPr lang="uk-UA" sz="1100">
                        <a:effectLst/>
                        <a:latin typeface="Times New Roman"/>
                        <a:ea typeface="Times New Roman"/>
                        <a:cs typeface="Times New Roman"/>
                      </a:endParaRPr>
                    </a:p>
                  </a:txBody>
                  <a:tcPr marL="60302" marR="60302" marT="0" marB="0"/>
                </a:tc>
                <a:tc>
                  <a:txBody>
                    <a:bodyPr/>
                    <a:lstStyle/>
                    <a:p>
                      <a:pPr>
                        <a:lnSpc>
                          <a:spcPct val="115000"/>
                        </a:lnSpc>
                        <a:spcAft>
                          <a:spcPts val="0"/>
                        </a:spcAft>
                      </a:pPr>
                      <a:r>
                        <a:rPr lang="uk-UA" sz="1200">
                          <a:effectLst/>
                        </a:rPr>
                        <a:t>санаторний</a:t>
                      </a:r>
                      <a:endParaRPr lang="uk-UA" sz="1100">
                        <a:effectLst/>
                        <a:latin typeface="Times New Roman"/>
                        <a:ea typeface="Times New Roman"/>
                        <a:cs typeface="Times New Roman"/>
                      </a:endParaRPr>
                    </a:p>
                  </a:txBody>
                  <a:tcPr marL="60302" marR="60302" marT="0" marB="0"/>
                </a:tc>
                <a:extLst>
                  <a:ext uri="{0D108BD9-81ED-4DB2-BD59-A6C34878D82A}">
                    <a16:rowId xmlns:a16="http://schemas.microsoft.com/office/drawing/2014/main" val="10007"/>
                  </a:ext>
                </a:extLst>
              </a:tr>
              <a:tr h="647246">
                <a:tc>
                  <a:txBody>
                    <a:bodyPr/>
                    <a:lstStyle/>
                    <a:p>
                      <a:pPr>
                        <a:lnSpc>
                          <a:spcPct val="115000"/>
                        </a:lnSpc>
                        <a:spcAft>
                          <a:spcPts val="0"/>
                        </a:spcAft>
                      </a:pPr>
                      <a:r>
                        <a:rPr lang="uk-UA" sz="1200" u="sng">
                          <a:effectLst/>
                        </a:rPr>
                        <a:t>Кількість працівників</a:t>
                      </a:r>
                      <a:endParaRPr lang="uk-UA" sz="1100">
                        <a:effectLst/>
                      </a:endParaRPr>
                    </a:p>
                    <a:p>
                      <a:pPr>
                        <a:lnSpc>
                          <a:spcPct val="115000"/>
                        </a:lnSpc>
                        <a:spcAft>
                          <a:spcPts val="0"/>
                        </a:spcAft>
                      </a:pPr>
                      <a:r>
                        <a:rPr lang="uk-UA" sz="1200">
                          <a:effectLst/>
                        </a:rPr>
                        <a:t>Педагогічні</a:t>
                      </a:r>
                      <a:endParaRPr lang="uk-UA" sz="1100">
                        <a:effectLst/>
                      </a:endParaRPr>
                    </a:p>
                    <a:p>
                      <a:pPr>
                        <a:lnSpc>
                          <a:spcPct val="115000"/>
                        </a:lnSpc>
                        <a:spcAft>
                          <a:spcPts val="0"/>
                        </a:spcAft>
                      </a:pPr>
                      <a:r>
                        <a:rPr lang="uk-UA" sz="1200">
                          <a:effectLst/>
                        </a:rPr>
                        <a:t>Технічні</a:t>
                      </a:r>
                      <a:endParaRPr lang="uk-UA" sz="1100">
                        <a:effectLst/>
                        <a:latin typeface="Times New Roman"/>
                        <a:ea typeface="Times New Roman"/>
                        <a:cs typeface="Times New Roman"/>
                      </a:endParaRPr>
                    </a:p>
                  </a:txBody>
                  <a:tcPr marL="60302" marR="60302" marT="0" marB="0"/>
                </a:tc>
                <a:tc>
                  <a:txBody>
                    <a:bodyPr/>
                    <a:lstStyle/>
                    <a:p>
                      <a:pPr>
                        <a:lnSpc>
                          <a:spcPct val="115000"/>
                        </a:lnSpc>
                        <a:spcAft>
                          <a:spcPts val="0"/>
                        </a:spcAft>
                      </a:pPr>
                      <a:r>
                        <a:rPr lang="uk-UA" sz="1200">
                          <a:effectLst/>
                        </a:rPr>
                        <a:t>28</a:t>
                      </a:r>
                      <a:endParaRPr lang="uk-UA" sz="1100">
                        <a:effectLst/>
                      </a:endParaRPr>
                    </a:p>
                    <a:p>
                      <a:pPr>
                        <a:lnSpc>
                          <a:spcPct val="115000"/>
                        </a:lnSpc>
                        <a:spcAft>
                          <a:spcPts val="0"/>
                        </a:spcAft>
                      </a:pPr>
                      <a:r>
                        <a:rPr lang="uk-UA" sz="1200">
                          <a:effectLst/>
                        </a:rPr>
                        <a:t>10</a:t>
                      </a:r>
                      <a:endParaRPr lang="uk-UA" sz="1100">
                        <a:effectLst/>
                      </a:endParaRPr>
                    </a:p>
                    <a:p>
                      <a:pPr>
                        <a:lnSpc>
                          <a:spcPct val="115000"/>
                        </a:lnSpc>
                        <a:spcAft>
                          <a:spcPts val="0"/>
                        </a:spcAft>
                      </a:pPr>
                      <a:r>
                        <a:rPr lang="uk-UA" sz="1200">
                          <a:effectLst/>
                        </a:rPr>
                        <a:t>18</a:t>
                      </a:r>
                      <a:endParaRPr lang="uk-UA" sz="1100">
                        <a:effectLst/>
                        <a:latin typeface="Times New Roman"/>
                        <a:ea typeface="Times New Roman"/>
                        <a:cs typeface="Times New Roman"/>
                      </a:endParaRPr>
                    </a:p>
                  </a:txBody>
                  <a:tcPr marL="60302" marR="60302" marT="0" marB="0"/>
                </a:tc>
                <a:extLst>
                  <a:ext uri="{0D108BD9-81ED-4DB2-BD59-A6C34878D82A}">
                    <a16:rowId xmlns:a16="http://schemas.microsoft.com/office/drawing/2014/main" val="10008"/>
                  </a:ext>
                </a:extLst>
              </a:tr>
              <a:tr h="431498">
                <a:tc>
                  <a:txBody>
                    <a:bodyPr/>
                    <a:lstStyle/>
                    <a:p>
                      <a:pPr>
                        <a:lnSpc>
                          <a:spcPct val="115000"/>
                        </a:lnSpc>
                        <a:spcAft>
                          <a:spcPts val="0"/>
                        </a:spcAft>
                      </a:pPr>
                      <a:r>
                        <a:rPr lang="uk-UA" sz="1200" u="sng">
                          <a:effectLst/>
                        </a:rPr>
                        <a:t>Мова навчання</a:t>
                      </a:r>
                      <a:endParaRPr lang="uk-UA" sz="1100">
                        <a:effectLst/>
                      </a:endParaRPr>
                    </a:p>
                    <a:p>
                      <a:pPr indent="342900">
                        <a:lnSpc>
                          <a:spcPct val="115000"/>
                        </a:lnSpc>
                        <a:spcAft>
                          <a:spcPts val="0"/>
                        </a:spcAft>
                      </a:pPr>
                      <a:r>
                        <a:rPr lang="uk-UA" sz="1200">
                          <a:effectLst/>
                        </a:rPr>
                        <a:t>-українська</a:t>
                      </a:r>
                      <a:endParaRPr lang="uk-UA" sz="1100">
                        <a:effectLst/>
                        <a:latin typeface="Times New Roman"/>
                        <a:ea typeface="Times New Roman"/>
                        <a:cs typeface="Times New Roman"/>
                      </a:endParaRPr>
                    </a:p>
                  </a:txBody>
                  <a:tcPr marL="60302" marR="60302" marT="0" marB="0"/>
                </a:tc>
                <a:tc>
                  <a:txBody>
                    <a:bodyPr/>
                    <a:lstStyle/>
                    <a:p>
                      <a:pPr>
                        <a:lnSpc>
                          <a:spcPct val="115000"/>
                        </a:lnSpc>
                        <a:spcAft>
                          <a:spcPts val="0"/>
                        </a:spcAft>
                      </a:pPr>
                      <a:r>
                        <a:rPr lang="uk-UA" sz="1200">
                          <a:effectLst/>
                        </a:rPr>
                        <a:t> </a:t>
                      </a:r>
                      <a:endParaRPr lang="uk-UA" sz="1100">
                        <a:effectLst/>
                      </a:endParaRPr>
                    </a:p>
                    <a:p>
                      <a:pPr>
                        <a:lnSpc>
                          <a:spcPct val="115000"/>
                        </a:lnSpc>
                        <a:spcAft>
                          <a:spcPts val="0"/>
                        </a:spcAft>
                      </a:pPr>
                      <a:r>
                        <a:rPr lang="uk-UA" sz="1200">
                          <a:effectLst/>
                        </a:rPr>
                        <a:t>3 групи</a:t>
                      </a:r>
                      <a:endParaRPr lang="uk-UA" sz="1100">
                        <a:effectLst/>
                        <a:latin typeface="Times New Roman"/>
                        <a:ea typeface="Times New Roman"/>
                        <a:cs typeface="Times New Roman"/>
                      </a:endParaRPr>
                    </a:p>
                  </a:txBody>
                  <a:tcPr marL="60302" marR="60302" marT="0" marB="0"/>
                </a:tc>
                <a:extLst>
                  <a:ext uri="{0D108BD9-81ED-4DB2-BD59-A6C34878D82A}">
                    <a16:rowId xmlns:a16="http://schemas.microsoft.com/office/drawing/2014/main" val="10009"/>
                  </a:ext>
                </a:extLst>
              </a:tr>
              <a:tr h="1078744">
                <a:tc>
                  <a:txBody>
                    <a:bodyPr/>
                    <a:lstStyle/>
                    <a:p>
                      <a:pPr algn="ctr">
                        <a:lnSpc>
                          <a:spcPct val="115000"/>
                        </a:lnSpc>
                        <a:spcAft>
                          <a:spcPts val="0"/>
                        </a:spcAft>
                      </a:pPr>
                      <a:r>
                        <a:rPr lang="uk-UA" sz="1200">
                          <a:effectLst/>
                        </a:rPr>
                        <a:t>Програми навчання</a:t>
                      </a:r>
                      <a:endParaRPr lang="uk-UA" sz="1100">
                        <a:effectLst/>
                        <a:latin typeface="Times New Roman"/>
                        <a:ea typeface="Times New Roman"/>
                        <a:cs typeface="Times New Roman"/>
                      </a:endParaRPr>
                    </a:p>
                  </a:txBody>
                  <a:tcPr marL="60302" marR="60302" marT="0" marB="0" anchor="ctr"/>
                </a:tc>
                <a:tc>
                  <a:txBody>
                    <a:bodyPr/>
                    <a:lstStyle/>
                    <a:p>
                      <a:pPr marL="342900" lvl="0" indent="-342900">
                        <a:lnSpc>
                          <a:spcPct val="115000"/>
                        </a:lnSpc>
                        <a:spcAft>
                          <a:spcPts val="0"/>
                        </a:spcAft>
                        <a:buFont typeface="Symbol"/>
                        <a:buChar char=""/>
                        <a:tabLst>
                          <a:tab pos="45720" algn="l"/>
                          <a:tab pos="457200" algn="l"/>
                        </a:tabLst>
                      </a:pPr>
                      <a:r>
                        <a:rPr lang="uk-UA" sz="1200" dirty="0">
                          <a:effectLst/>
                        </a:rPr>
                        <a:t>Програма розвитку дитини дошкільного віку «Українське </a:t>
                      </a:r>
                      <a:r>
                        <a:rPr lang="uk-UA" sz="1200" dirty="0" err="1">
                          <a:effectLst/>
                        </a:rPr>
                        <a:t>дошкілля</a:t>
                      </a:r>
                      <a:r>
                        <a:rPr lang="uk-UA" sz="1200" dirty="0">
                          <a:effectLst/>
                        </a:rPr>
                        <a:t>»</a:t>
                      </a:r>
                      <a:endParaRPr lang="uk-UA" sz="1100" dirty="0">
                        <a:effectLst/>
                      </a:endParaRPr>
                    </a:p>
                    <a:p>
                      <a:pPr marL="342900" lvl="0" indent="-342900">
                        <a:lnSpc>
                          <a:spcPct val="115000"/>
                        </a:lnSpc>
                        <a:spcAft>
                          <a:spcPts val="0"/>
                        </a:spcAft>
                        <a:buFont typeface="Symbol"/>
                        <a:buChar char=""/>
                        <a:tabLst>
                          <a:tab pos="45720" algn="l"/>
                          <a:tab pos="457200" algn="l"/>
                        </a:tabLst>
                      </a:pPr>
                      <a:r>
                        <a:rPr lang="uk-UA" sz="1200" dirty="0">
                          <a:effectLst/>
                        </a:rPr>
                        <a:t>Програма художньо-естетичного розвитку дітей раннього та дошкільного віку «Радість творчості»</a:t>
                      </a:r>
                      <a:endParaRPr lang="uk-UA" sz="1100" dirty="0">
                        <a:effectLst/>
                        <a:latin typeface="Times New Roman"/>
                        <a:ea typeface="Times New Roman"/>
                        <a:cs typeface="Symbol"/>
                      </a:endParaRPr>
                    </a:p>
                  </a:txBody>
                  <a:tcPr marL="60302" marR="60302" marT="0" marB="0"/>
                </a:tc>
                <a:extLst>
                  <a:ext uri="{0D108BD9-81ED-4DB2-BD59-A6C34878D82A}">
                    <a16:rowId xmlns:a16="http://schemas.microsoft.com/office/drawing/2014/main" val="10010"/>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AE00535-DC08-48EF-B19B-67A154BDC4D2}"/>
              </a:ext>
            </a:extLst>
          </p:cNvPr>
          <p:cNvSpPr>
            <a:spLocks noGrp="1"/>
          </p:cNvSpPr>
          <p:nvPr>
            <p:ph sz="half" idx="1"/>
          </p:nvPr>
        </p:nvSpPr>
        <p:spPr>
          <a:xfrm>
            <a:off x="914400" y="990601"/>
            <a:ext cx="7315200" cy="5334000"/>
          </a:xfrm>
        </p:spPr>
        <p:txBody>
          <a:bodyPr/>
          <a:lstStyle/>
          <a:p>
            <a:pPr marL="0" indent="0">
              <a:buNone/>
            </a:pPr>
            <a:r>
              <a:rPr lang="uk-UA" sz="2400" dirty="0">
                <a:effectLst/>
              </a:rPr>
              <a:t>Закони:</a:t>
            </a:r>
          </a:p>
          <a:p>
            <a:r>
              <a:rPr lang="uk-UA" sz="2400" dirty="0">
                <a:effectLst/>
              </a:rPr>
              <a:t>«Про освіту»;</a:t>
            </a:r>
            <a:endParaRPr lang="ru-RU" sz="2400" dirty="0">
              <a:effectLst/>
            </a:endParaRPr>
          </a:p>
          <a:p>
            <a:r>
              <a:rPr lang="uk-UA" sz="2400" dirty="0">
                <a:effectLst/>
              </a:rPr>
              <a:t>«Про дошкільну освіту» від 01.07.2001 № 2628-ІІІ;</a:t>
            </a:r>
            <a:endParaRPr lang="ru-RU" sz="2400" dirty="0">
              <a:effectLst/>
            </a:endParaRPr>
          </a:p>
          <a:p>
            <a:r>
              <a:rPr lang="uk-UA" sz="2400" dirty="0">
                <a:effectLst/>
              </a:rPr>
              <a:t>«Про охорону дитинства» від 26.04.2001 №2402-ІІІ.</a:t>
            </a:r>
            <a:endParaRPr lang="ru-RU" sz="2400" dirty="0">
              <a:effectLst/>
            </a:endParaRPr>
          </a:p>
          <a:p>
            <a:r>
              <a:rPr lang="uk-UA" sz="2400" dirty="0">
                <a:effectLst/>
              </a:rPr>
              <a:t>   «Базовий компонент дошкільної освіти в Україні».(нова редакція.)  - 2012. </a:t>
            </a:r>
            <a:endParaRPr lang="ru-RU" sz="2400" dirty="0">
              <a:effectLst/>
            </a:endParaRPr>
          </a:p>
          <a:p>
            <a:r>
              <a:rPr lang="uk-UA" sz="2400" dirty="0">
                <a:effectLst/>
              </a:rPr>
              <a:t>   «Коментар до Базового компонента дошкільної освіти в Україні». </a:t>
            </a:r>
            <a:endParaRPr lang="ru-RU" sz="2400" dirty="0">
              <a:effectLst/>
            </a:endParaRPr>
          </a:p>
          <a:p>
            <a:pPr marL="0" indent="0">
              <a:buNone/>
            </a:pPr>
            <a:r>
              <a:rPr lang="uk-UA" sz="2400" dirty="0"/>
              <a:t>Накази, листи, рекомендації МОН України.</a:t>
            </a:r>
          </a:p>
          <a:p>
            <a:pPr marL="0" indent="0">
              <a:buNone/>
            </a:pPr>
            <a:endParaRPr lang="ru-RU" sz="2400" dirty="0"/>
          </a:p>
        </p:txBody>
      </p:sp>
      <p:sp>
        <p:nvSpPr>
          <p:cNvPr id="5" name="Заголовок 1">
            <a:extLst>
              <a:ext uri="{FF2B5EF4-FFF2-40B4-BE49-F238E27FC236}">
                <a16:creationId xmlns:a16="http://schemas.microsoft.com/office/drawing/2014/main" id="{DCFD75EA-4770-408B-BD1A-50B1F1DC6BD3}"/>
              </a:ext>
            </a:extLst>
          </p:cNvPr>
          <p:cNvSpPr>
            <a:spLocks noGrp="1"/>
          </p:cNvSpPr>
          <p:nvPr>
            <p:ph type="title"/>
          </p:nvPr>
        </p:nvSpPr>
        <p:spPr/>
        <p:txBody>
          <a:bodyPr/>
          <a:lstStyle/>
          <a:p>
            <a:r>
              <a:rPr lang="uk-UA" sz="3600" dirty="0"/>
              <a:t>Нормативно-правове забезпечення</a:t>
            </a:r>
            <a:endParaRPr lang="ru-RU" sz="3600" dirty="0"/>
          </a:p>
        </p:txBody>
      </p:sp>
    </p:spTree>
    <p:extLst>
      <p:ext uri="{BB962C8B-B14F-4D97-AF65-F5344CB8AC3E}">
        <p14:creationId xmlns:p14="http://schemas.microsoft.com/office/powerpoint/2010/main" val="1526825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C4F7E0-20D0-4D51-AB28-E6951A5D5DA7}"/>
              </a:ext>
            </a:extLst>
          </p:cNvPr>
          <p:cNvSpPr>
            <a:spLocks noGrp="1"/>
          </p:cNvSpPr>
          <p:nvPr>
            <p:ph type="title"/>
          </p:nvPr>
        </p:nvSpPr>
        <p:spPr>
          <a:xfrm>
            <a:off x="-762000" y="277813"/>
            <a:ext cx="8229600" cy="1139825"/>
          </a:xfrm>
        </p:spPr>
        <p:txBody>
          <a:bodyPr/>
          <a:lstStyle/>
          <a:p>
            <a:r>
              <a:rPr lang="uk-UA" dirty="0"/>
              <a:t>Установчі документи</a:t>
            </a:r>
            <a:endParaRPr lang="ru-RU" dirty="0"/>
          </a:p>
        </p:txBody>
      </p:sp>
      <p:sp>
        <p:nvSpPr>
          <p:cNvPr id="3" name="Объект 2">
            <a:extLst>
              <a:ext uri="{FF2B5EF4-FFF2-40B4-BE49-F238E27FC236}">
                <a16:creationId xmlns:a16="http://schemas.microsoft.com/office/drawing/2014/main" id="{1685C4D4-3C97-4126-8078-5E4712F0F034}"/>
              </a:ext>
            </a:extLst>
          </p:cNvPr>
          <p:cNvSpPr>
            <a:spLocks noGrp="1"/>
          </p:cNvSpPr>
          <p:nvPr>
            <p:ph sz="half" idx="1"/>
          </p:nvPr>
        </p:nvSpPr>
        <p:spPr>
          <a:xfrm>
            <a:off x="381000" y="2286000"/>
            <a:ext cx="8382000" cy="3505200"/>
          </a:xfrm>
        </p:spPr>
        <p:txBody>
          <a:bodyPr/>
          <a:lstStyle/>
          <a:p>
            <a:r>
              <a:rPr lang="uk-UA" sz="2000" b="1" dirty="0"/>
              <a:t>Статут</a:t>
            </a:r>
            <a:r>
              <a:rPr lang="uk-UA" sz="2000" dirty="0"/>
              <a:t> санаторного дошкільного навчального закладу №5 «Зернятко» Хустської міської ради Закарпатської області затверджений рішенням виконавчого комітету Хустської міської ради №60 від 24.02.2016 року.</a:t>
            </a:r>
          </a:p>
          <a:p>
            <a:r>
              <a:rPr lang="uk-UA" sz="2000" dirty="0"/>
              <a:t>Свідоцтво про державну реєстрацію юридичної особи Серія А01, №641453, від 25.09.2009 р.</a:t>
            </a:r>
          </a:p>
          <a:p>
            <a:r>
              <a:rPr lang="uk-UA" sz="2000" dirty="0"/>
              <a:t>Довідка АБ №465189 з єдиного державного реєстру підприємств та організацій України.</a:t>
            </a:r>
          </a:p>
          <a:p>
            <a:r>
              <a:rPr lang="uk-UA" sz="2000" dirty="0"/>
              <a:t>Державний акт на право постійного користування земельною ділянкою Серія ЯЯ №109709 від 18.09.2012 р.</a:t>
            </a:r>
          </a:p>
          <a:p>
            <a:endParaRPr lang="ru-RU" sz="2000" dirty="0"/>
          </a:p>
        </p:txBody>
      </p:sp>
      <p:pic>
        <p:nvPicPr>
          <p:cNvPr id="39938" name="Picture 2" descr="Результат пошуку зображень за запитом &quot;установчі документи&quot;">
            <a:extLst>
              <a:ext uri="{FF2B5EF4-FFF2-40B4-BE49-F238E27FC236}">
                <a16:creationId xmlns:a16="http://schemas.microsoft.com/office/drawing/2014/main" id="{B64BDF2C-A7F0-4538-A2F3-A10FA489F1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16489">
            <a:off x="6157913" y="529943"/>
            <a:ext cx="2619375" cy="1743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637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a:extLst>
              <a:ext uri="{FF2B5EF4-FFF2-40B4-BE49-F238E27FC236}">
                <a16:creationId xmlns:a16="http://schemas.microsoft.com/office/drawing/2014/main" id="{B91C8F68-2A42-4489-AF9E-424C70ED5E29}"/>
              </a:ext>
            </a:extLst>
          </p:cNvPr>
          <p:cNvSpPr>
            <a:spLocks noRot="1" noChangeArrowheads="1"/>
          </p:cNvSpPr>
          <p:nvPr/>
        </p:nvSpPr>
        <p:spPr bwMode="auto">
          <a:xfrm>
            <a:off x="484188" y="0"/>
            <a:ext cx="8385175"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uk-UA" sz="4400" b="1" dirty="0">
                <a:solidFill>
                  <a:schemeClr val="tx2"/>
                </a:solidFill>
                <a:effectLst>
                  <a:outerShdw blurRad="38100" dist="38100" dir="2700000" algn="tl">
                    <a:srgbClr val="000000"/>
                  </a:outerShdw>
                </a:effectLst>
                <a:latin typeface="Baskerville Old Face" pitchFamily="18" charset="0"/>
              </a:rPr>
              <a:t>Кадрове забезпечення:</a:t>
            </a:r>
          </a:p>
        </p:txBody>
      </p:sp>
      <p:sp>
        <p:nvSpPr>
          <p:cNvPr id="2" name="Объект 1">
            <a:extLst>
              <a:ext uri="{FF2B5EF4-FFF2-40B4-BE49-F238E27FC236}">
                <a16:creationId xmlns:a16="http://schemas.microsoft.com/office/drawing/2014/main" id="{61A2B54E-10EA-4465-B9D4-6DFDE746DEA4}"/>
              </a:ext>
            </a:extLst>
          </p:cNvPr>
          <p:cNvSpPr>
            <a:spLocks noGrp="1"/>
          </p:cNvSpPr>
          <p:nvPr>
            <p:ph/>
          </p:nvPr>
        </p:nvSpPr>
        <p:spPr>
          <a:xfrm>
            <a:off x="3292024" y="1127124"/>
            <a:ext cx="4556576" cy="1997076"/>
          </a:xfrm>
        </p:spPr>
        <p:txBody>
          <a:bodyPr/>
          <a:lstStyle/>
          <a:p>
            <a:pPr marL="0" indent="0" eaLnBrk="1" hangingPunct="1">
              <a:buFont typeface="Wingdings" panose="05000000000000000000" pitchFamily="2" charset="2"/>
              <a:buNone/>
              <a:defRPr/>
            </a:pPr>
            <a:r>
              <a:rPr lang="uk-UA" sz="2000" dirty="0">
                <a:effectLst/>
              </a:rPr>
              <a:t>Завідувач:</a:t>
            </a:r>
            <a:r>
              <a:rPr lang="uk-UA" sz="2000" b="1" dirty="0">
                <a:effectLst/>
              </a:rPr>
              <a:t> </a:t>
            </a:r>
            <a:r>
              <a:rPr lang="uk-UA" sz="2000" b="1" dirty="0" err="1">
                <a:effectLst/>
              </a:rPr>
              <a:t>Альбрехт</a:t>
            </a:r>
            <a:r>
              <a:rPr lang="uk-UA" sz="2000" b="1" dirty="0">
                <a:effectLst/>
              </a:rPr>
              <a:t> Оксана Василівна</a:t>
            </a:r>
            <a:endParaRPr lang="uk-UA" sz="2000" dirty="0">
              <a:effectLst/>
            </a:endParaRPr>
          </a:p>
          <a:p>
            <a:pPr marL="0" indent="0" eaLnBrk="1" hangingPunct="1">
              <a:buFont typeface="Wingdings" panose="05000000000000000000" pitchFamily="2" charset="2"/>
              <a:buNone/>
              <a:defRPr/>
            </a:pPr>
            <a:r>
              <a:rPr lang="uk-UA" sz="2000" dirty="0">
                <a:effectLst/>
              </a:rPr>
              <a:t>Освіта</a:t>
            </a:r>
            <a:r>
              <a:rPr lang="uk-UA" sz="2000" b="1" dirty="0">
                <a:effectLst/>
              </a:rPr>
              <a:t>: магістр дошкільної освіти</a:t>
            </a:r>
            <a:endParaRPr lang="uk-UA" sz="2000" dirty="0">
              <a:effectLst/>
            </a:endParaRPr>
          </a:p>
          <a:p>
            <a:pPr marL="0" indent="0" eaLnBrk="1" hangingPunct="1">
              <a:buFont typeface="Wingdings" panose="05000000000000000000" pitchFamily="2" charset="2"/>
              <a:buNone/>
              <a:defRPr/>
            </a:pPr>
            <a:r>
              <a:rPr lang="uk-UA" sz="2000" dirty="0">
                <a:effectLst/>
              </a:rPr>
              <a:t>Стаж роботи</a:t>
            </a:r>
            <a:r>
              <a:rPr lang="uk-UA" sz="2000" b="1" dirty="0">
                <a:effectLst/>
              </a:rPr>
              <a:t>: 27 років</a:t>
            </a:r>
            <a:endParaRPr lang="uk-UA" sz="2000" dirty="0">
              <a:effectLst/>
            </a:endParaRPr>
          </a:p>
          <a:p>
            <a:pPr marL="0" indent="0" eaLnBrk="1" hangingPunct="1">
              <a:buFont typeface="Wingdings" panose="05000000000000000000" pitchFamily="2" charset="2"/>
              <a:buNone/>
              <a:defRPr/>
            </a:pPr>
            <a:endParaRPr lang="uk-UA" dirty="0"/>
          </a:p>
        </p:txBody>
      </p:sp>
      <p:sp>
        <p:nvSpPr>
          <p:cNvPr id="6148" name="Прямоугольник 2">
            <a:extLst>
              <a:ext uri="{FF2B5EF4-FFF2-40B4-BE49-F238E27FC236}">
                <a16:creationId xmlns:a16="http://schemas.microsoft.com/office/drawing/2014/main" id="{1B6E3944-FB17-418E-A12E-7BE7EA29CBE0}"/>
              </a:ext>
            </a:extLst>
          </p:cNvPr>
          <p:cNvSpPr>
            <a:spLocks noChangeArrowheads="1"/>
          </p:cNvSpPr>
          <p:nvPr/>
        </p:nvSpPr>
        <p:spPr bwMode="auto">
          <a:xfrm>
            <a:off x="612775" y="3571875"/>
            <a:ext cx="82565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uk-UA" altLang="ru-RU" b="1" dirty="0"/>
              <a:t>Особовий склад санаторного дошкільного закладу </a:t>
            </a:r>
            <a:br>
              <a:rPr lang="uk-UA" altLang="ru-RU" b="1" dirty="0"/>
            </a:br>
            <a:r>
              <a:rPr lang="uk-UA" altLang="ru-RU" b="1" dirty="0"/>
              <a:t>№5 «Зернятко»</a:t>
            </a:r>
          </a:p>
          <a:p>
            <a:pPr algn="ctr" eaLnBrk="1" hangingPunct="1"/>
            <a:endParaRPr lang="uk-UA" altLang="ru-RU" dirty="0"/>
          </a:p>
        </p:txBody>
      </p:sp>
      <p:sp>
        <p:nvSpPr>
          <p:cNvPr id="6150" name="AutoShape 22" descr="https://mail.ukr.net/attach/show/15079125842687448579/1/image1.JPG?size=original">
            <a:extLst>
              <a:ext uri="{FF2B5EF4-FFF2-40B4-BE49-F238E27FC236}">
                <a16:creationId xmlns:a16="http://schemas.microsoft.com/office/drawing/2014/main" id="{265F9AE9-B986-4618-9740-E9ADA4173E69}"/>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ru-RU" altLang="ru-RU"/>
          </a:p>
        </p:txBody>
      </p:sp>
      <p:sp>
        <p:nvSpPr>
          <p:cNvPr id="6151" name="AutoShape 24" descr="https://mail.ukr.net/attach/show/15079125842687448579/1/image1.JPG?size=original">
            <a:extLst>
              <a:ext uri="{FF2B5EF4-FFF2-40B4-BE49-F238E27FC236}">
                <a16:creationId xmlns:a16="http://schemas.microsoft.com/office/drawing/2014/main" id="{4BD0B423-C7CF-4C5E-A15C-F646FBFEBF55}"/>
              </a:ext>
            </a:extLst>
          </p:cNvPr>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ru-RU" altLang="ru-RU"/>
          </a:p>
        </p:txBody>
      </p:sp>
      <p:pic>
        <p:nvPicPr>
          <p:cNvPr id="13337" name="Picture 25" descr="D:\image1.JPG">
            <a:extLst>
              <a:ext uri="{FF2B5EF4-FFF2-40B4-BE49-F238E27FC236}">
                <a16:creationId xmlns:a16="http://schemas.microsoft.com/office/drawing/2014/main" id="{229F3620-9A94-4AB1-AB6B-842F2E3AA1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03" t="21569" b="7844"/>
          <a:stretch/>
        </p:blipFill>
        <p:spPr bwMode="auto">
          <a:xfrm>
            <a:off x="4114800" y="4114800"/>
            <a:ext cx="4620487" cy="2521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153" name="Прямоугольник 11">
            <a:extLst>
              <a:ext uri="{FF2B5EF4-FFF2-40B4-BE49-F238E27FC236}">
                <a16:creationId xmlns:a16="http://schemas.microsoft.com/office/drawing/2014/main" id="{015E4D7E-C2FB-4DA6-AF26-BDFF96402A48}"/>
              </a:ext>
            </a:extLst>
          </p:cNvPr>
          <p:cNvSpPr>
            <a:spLocks noChangeArrowheads="1"/>
          </p:cNvSpPr>
          <p:nvPr/>
        </p:nvSpPr>
        <p:spPr bwMode="auto">
          <a:xfrm>
            <a:off x="460375" y="4495800"/>
            <a:ext cx="353218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endParaRPr lang="uk-UA" altLang="ru-RU" dirty="0"/>
          </a:p>
          <a:p>
            <a:pPr eaLnBrk="1" hangingPunct="1"/>
            <a:r>
              <a:rPr lang="uk-UA" altLang="ru-RU" dirty="0"/>
              <a:t>працює  </a:t>
            </a:r>
            <a:r>
              <a:rPr lang="uk-UA" altLang="ru-RU" b="1" dirty="0"/>
              <a:t>28</a:t>
            </a:r>
            <a:r>
              <a:rPr lang="uk-UA" altLang="ru-RU" dirty="0"/>
              <a:t> працівників, з них </a:t>
            </a:r>
          </a:p>
          <a:p>
            <a:pPr eaLnBrk="1" hangingPunct="1"/>
            <a:r>
              <a:rPr lang="uk-UA" altLang="ru-RU" dirty="0"/>
              <a:t>10 педагогів </a:t>
            </a:r>
          </a:p>
          <a:p>
            <a:pPr eaLnBrk="1" hangingPunct="1"/>
            <a:r>
              <a:rPr lang="uk-UA" altLang="ru-RU" dirty="0"/>
              <a:t>2 медичні працівники</a:t>
            </a:r>
          </a:p>
          <a:p>
            <a:pPr eaLnBrk="1" hangingPunct="1"/>
            <a:r>
              <a:rPr lang="uk-UA" altLang="ru-RU" dirty="0"/>
              <a:t>16 технічних працівників</a:t>
            </a:r>
          </a:p>
        </p:txBody>
      </p:sp>
      <p:pic>
        <p:nvPicPr>
          <p:cNvPr id="4" name="Рисунок 3">
            <a:extLst>
              <a:ext uri="{FF2B5EF4-FFF2-40B4-BE49-F238E27FC236}">
                <a16:creationId xmlns:a16="http://schemas.microsoft.com/office/drawing/2014/main" id="{ED2762E4-BD76-4682-AA4A-019F5D4D1C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349" y="976999"/>
            <a:ext cx="1371600" cy="244111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a:extLst>
              <a:ext uri="{FF2B5EF4-FFF2-40B4-BE49-F238E27FC236}">
                <a16:creationId xmlns:a16="http://schemas.microsoft.com/office/drawing/2014/main" id="{02197A08-1F85-4EA0-BD49-6CA04746AD4C}"/>
              </a:ext>
            </a:extLst>
          </p:cNvPr>
          <p:cNvSpPr>
            <a:spLocks noGrp="1" noRot="1" noChangeArrowheads="1"/>
          </p:cNvSpPr>
          <p:nvPr>
            <p:ph type="title"/>
          </p:nvPr>
        </p:nvSpPr>
        <p:spPr>
          <a:xfrm>
            <a:off x="533400" y="304800"/>
            <a:ext cx="8385175" cy="746125"/>
          </a:xfrm>
        </p:spPr>
        <p:txBody>
          <a:bodyPr anchorCtr="0"/>
          <a:lstStyle/>
          <a:p>
            <a:pPr eaLnBrk="1" hangingPunct="1">
              <a:defRPr/>
            </a:pPr>
            <a:r>
              <a:rPr lang="uk-UA" sz="2800" b="1" dirty="0">
                <a:effectLst/>
              </a:rPr>
              <a:t>Якісний склад педагогічного персоналу ДНЗ</a:t>
            </a:r>
            <a:endParaRPr lang="uk-UA" sz="2800" b="1" dirty="0"/>
          </a:p>
        </p:txBody>
      </p:sp>
      <p:sp>
        <p:nvSpPr>
          <p:cNvPr id="7171" name="Прямоугольник 1">
            <a:extLst>
              <a:ext uri="{FF2B5EF4-FFF2-40B4-BE49-F238E27FC236}">
                <a16:creationId xmlns:a16="http://schemas.microsoft.com/office/drawing/2014/main" id="{62992FA2-0EE1-4132-97DF-CFADC301FD88}"/>
              </a:ext>
            </a:extLst>
          </p:cNvPr>
          <p:cNvSpPr>
            <a:spLocks noChangeArrowheads="1"/>
          </p:cNvSpPr>
          <p:nvPr/>
        </p:nvSpPr>
        <p:spPr bwMode="auto">
          <a:xfrm>
            <a:off x="1371600" y="1943100"/>
            <a:ext cx="198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uk-UA" altLang="ru-RU" u="sng"/>
              <a:t>За освітою:</a:t>
            </a:r>
            <a:endParaRPr lang="uk-UA" altLang="ru-RU"/>
          </a:p>
        </p:txBody>
      </p:sp>
      <p:graphicFrame>
        <p:nvGraphicFramePr>
          <p:cNvPr id="10" name="Диаграмма 9">
            <a:extLst>
              <a:ext uri="{FF2B5EF4-FFF2-40B4-BE49-F238E27FC236}">
                <a16:creationId xmlns:a16="http://schemas.microsoft.com/office/drawing/2014/main" id="{1ED20A3B-FFB8-4C51-90FA-7734815E4BDF}"/>
              </a:ext>
            </a:extLst>
          </p:cNvPr>
          <p:cNvGraphicFramePr/>
          <p:nvPr/>
        </p:nvGraphicFramePr>
        <p:xfrm>
          <a:off x="4876800" y="1143000"/>
          <a:ext cx="4033405" cy="2362200"/>
        </p:xfrm>
        <a:graphic>
          <a:graphicData uri="http://schemas.openxmlformats.org/drawingml/2006/chart">
            <c:chart xmlns:c="http://schemas.openxmlformats.org/drawingml/2006/chart" xmlns:r="http://schemas.openxmlformats.org/officeDocument/2006/relationships" r:id="rId2"/>
          </a:graphicData>
        </a:graphic>
      </p:graphicFrame>
      <p:sp>
        <p:nvSpPr>
          <p:cNvPr id="3" name="Стрелка вправо 2">
            <a:extLst>
              <a:ext uri="{FF2B5EF4-FFF2-40B4-BE49-F238E27FC236}">
                <a16:creationId xmlns:a16="http://schemas.microsoft.com/office/drawing/2014/main" id="{1FB123A6-219C-4D9E-AFDA-BAE6BD0F25CE}"/>
              </a:ext>
            </a:extLst>
          </p:cNvPr>
          <p:cNvSpPr/>
          <p:nvPr/>
        </p:nvSpPr>
        <p:spPr>
          <a:xfrm>
            <a:off x="3124200" y="1897063"/>
            <a:ext cx="1447800" cy="4619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uk-UA"/>
          </a:p>
        </p:txBody>
      </p:sp>
      <p:sp>
        <p:nvSpPr>
          <p:cNvPr id="7174" name="Прямоугольник 3">
            <a:extLst>
              <a:ext uri="{FF2B5EF4-FFF2-40B4-BE49-F238E27FC236}">
                <a16:creationId xmlns:a16="http://schemas.microsoft.com/office/drawing/2014/main" id="{CBBEF63D-AC6D-4864-8086-281F3EDB8B22}"/>
              </a:ext>
            </a:extLst>
          </p:cNvPr>
          <p:cNvSpPr>
            <a:spLocks noChangeArrowheads="1"/>
          </p:cNvSpPr>
          <p:nvPr/>
        </p:nvSpPr>
        <p:spPr bwMode="auto">
          <a:xfrm>
            <a:off x="228600" y="3556000"/>
            <a:ext cx="3481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uk-UA" altLang="ru-RU" u="sng"/>
              <a:t>За результатами атестації: </a:t>
            </a:r>
            <a:endParaRPr lang="uk-UA" altLang="ru-RU"/>
          </a:p>
        </p:txBody>
      </p:sp>
      <p:sp>
        <p:nvSpPr>
          <p:cNvPr id="13" name="Стрелка вправо 12">
            <a:extLst>
              <a:ext uri="{FF2B5EF4-FFF2-40B4-BE49-F238E27FC236}">
                <a16:creationId xmlns:a16="http://schemas.microsoft.com/office/drawing/2014/main" id="{C16ED7CB-901F-4F83-A34F-7243E6AAE097}"/>
              </a:ext>
            </a:extLst>
          </p:cNvPr>
          <p:cNvSpPr/>
          <p:nvPr/>
        </p:nvSpPr>
        <p:spPr>
          <a:xfrm>
            <a:off x="3709988" y="3509963"/>
            <a:ext cx="1090612" cy="4619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uk-UA"/>
          </a:p>
        </p:txBody>
      </p:sp>
      <p:graphicFrame>
        <p:nvGraphicFramePr>
          <p:cNvPr id="14" name="Диаграмма 13">
            <a:extLst>
              <a:ext uri="{FF2B5EF4-FFF2-40B4-BE49-F238E27FC236}">
                <a16:creationId xmlns:a16="http://schemas.microsoft.com/office/drawing/2014/main" id="{A05E8D0E-97DC-4C5D-83C5-46C8F0C73F24}"/>
              </a:ext>
            </a:extLst>
          </p:cNvPr>
          <p:cNvGraphicFramePr/>
          <p:nvPr/>
        </p:nvGraphicFramePr>
        <p:xfrm>
          <a:off x="4800600" y="3124200"/>
          <a:ext cx="4037965" cy="2057400"/>
        </p:xfrm>
        <a:graphic>
          <a:graphicData uri="http://schemas.openxmlformats.org/drawingml/2006/chart">
            <c:chart xmlns:c="http://schemas.openxmlformats.org/drawingml/2006/chart" xmlns:r="http://schemas.openxmlformats.org/officeDocument/2006/relationships" r:id="rId3"/>
          </a:graphicData>
        </a:graphic>
      </p:graphicFrame>
      <p:sp>
        <p:nvSpPr>
          <p:cNvPr id="7177" name="Прямоугольник 4">
            <a:extLst>
              <a:ext uri="{FF2B5EF4-FFF2-40B4-BE49-F238E27FC236}">
                <a16:creationId xmlns:a16="http://schemas.microsoft.com/office/drawing/2014/main" id="{A1A00CE9-C004-4CDF-8E54-766ADA4B4F90}"/>
              </a:ext>
            </a:extLst>
          </p:cNvPr>
          <p:cNvSpPr>
            <a:spLocks noChangeArrowheads="1"/>
          </p:cNvSpPr>
          <p:nvPr/>
        </p:nvSpPr>
        <p:spPr bwMode="auto">
          <a:xfrm>
            <a:off x="598488" y="556260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uk-UA" altLang="ru-RU" u="sng"/>
              <a:t>За віком: </a:t>
            </a:r>
            <a:endParaRPr lang="uk-UA" altLang="ru-RU"/>
          </a:p>
        </p:txBody>
      </p:sp>
      <p:sp>
        <p:nvSpPr>
          <p:cNvPr id="16" name="Стрелка вправо 15">
            <a:extLst>
              <a:ext uri="{FF2B5EF4-FFF2-40B4-BE49-F238E27FC236}">
                <a16:creationId xmlns:a16="http://schemas.microsoft.com/office/drawing/2014/main" id="{BEFB4B61-C5A8-480A-81DC-D9CFE4468B1D}"/>
              </a:ext>
            </a:extLst>
          </p:cNvPr>
          <p:cNvSpPr/>
          <p:nvPr/>
        </p:nvSpPr>
        <p:spPr>
          <a:xfrm>
            <a:off x="2444750" y="5580063"/>
            <a:ext cx="1447800" cy="4635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uk-UA"/>
          </a:p>
        </p:txBody>
      </p:sp>
      <p:graphicFrame>
        <p:nvGraphicFramePr>
          <p:cNvPr id="17" name="Диаграмма 16">
            <a:extLst>
              <a:ext uri="{FF2B5EF4-FFF2-40B4-BE49-F238E27FC236}">
                <a16:creationId xmlns:a16="http://schemas.microsoft.com/office/drawing/2014/main" id="{C1AC24EE-E302-4A24-8062-308FAE2BDE51}"/>
              </a:ext>
            </a:extLst>
          </p:cNvPr>
          <p:cNvGraphicFramePr/>
          <p:nvPr/>
        </p:nvGraphicFramePr>
        <p:xfrm>
          <a:off x="4283330" y="4825881"/>
          <a:ext cx="3152775" cy="184277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7F316BF-819E-4AE2-98B7-116AE1B6D0CE}"/>
              </a:ext>
            </a:extLst>
          </p:cNvPr>
          <p:cNvSpPr>
            <a:spLocks noGrp="1"/>
          </p:cNvSpPr>
          <p:nvPr>
            <p:ph type="title"/>
          </p:nvPr>
        </p:nvSpPr>
        <p:spPr/>
        <p:txBody>
          <a:bodyPr/>
          <a:lstStyle/>
          <a:p>
            <a:r>
              <a:rPr lang="uk-UA" sz="3200" b="1" dirty="0">
                <a:effectLst/>
              </a:rPr>
              <a:t>Атестація педагогічних працівників</a:t>
            </a:r>
            <a:br>
              <a:rPr lang="ru-RU" dirty="0">
                <a:effectLst/>
              </a:rPr>
            </a:br>
            <a:endParaRPr lang="ru-RU" dirty="0"/>
          </a:p>
        </p:txBody>
      </p:sp>
      <p:sp>
        <p:nvSpPr>
          <p:cNvPr id="3" name="Объект 2">
            <a:extLst>
              <a:ext uri="{FF2B5EF4-FFF2-40B4-BE49-F238E27FC236}">
                <a16:creationId xmlns:a16="http://schemas.microsoft.com/office/drawing/2014/main" id="{805096DE-343B-4D7A-88EC-3C34FD498E39}"/>
              </a:ext>
            </a:extLst>
          </p:cNvPr>
          <p:cNvSpPr>
            <a:spLocks noGrp="1"/>
          </p:cNvSpPr>
          <p:nvPr>
            <p:ph idx="1"/>
          </p:nvPr>
        </p:nvSpPr>
        <p:spPr>
          <a:xfrm>
            <a:off x="457200" y="2514600"/>
            <a:ext cx="8229600" cy="3752327"/>
          </a:xfrm>
        </p:spPr>
        <p:txBody>
          <a:bodyPr/>
          <a:lstStyle/>
          <a:p>
            <a:r>
              <a:rPr lang="uk-UA" sz="2000" b="1" dirty="0">
                <a:effectLst/>
              </a:rPr>
              <a:t>У 2015 році атестувались такі працівники закладу:</a:t>
            </a:r>
            <a:endParaRPr lang="ru-RU" sz="2000" dirty="0">
              <a:effectLst/>
            </a:endParaRPr>
          </a:p>
          <a:p>
            <a:pPr marL="0" indent="0">
              <a:buNone/>
            </a:pPr>
            <a:r>
              <a:rPr lang="uk-UA" sz="2000" i="1" dirty="0">
                <a:effectLst/>
              </a:rPr>
              <a:t>Гайда Марина Василівна</a:t>
            </a:r>
            <a:r>
              <a:rPr lang="uk-UA" sz="2000" dirty="0">
                <a:effectLst/>
              </a:rPr>
              <a:t>, вихователь – підтверджено 9 тарифний розряд;</a:t>
            </a:r>
            <a:endParaRPr lang="ru-RU" sz="2000" dirty="0">
              <a:effectLst/>
            </a:endParaRPr>
          </a:p>
          <a:p>
            <a:pPr marL="0" indent="0">
              <a:buNone/>
            </a:pPr>
            <a:r>
              <a:rPr lang="uk-UA" sz="2000" i="1" dirty="0" err="1">
                <a:effectLst/>
              </a:rPr>
              <a:t>Кривська</a:t>
            </a:r>
            <a:r>
              <a:rPr lang="uk-UA" sz="2000" i="1" dirty="0">
                <a:effectLst/>
              </a:rPr>
              <a:t> </a:t>
            </a:r>
            <a:r>
              <a:rPr lang="uk-UA" sz="2000" i="1" dirty="0" err="1">
                <a:effectLst/>
              </a:rPr>
              <a:t>Зіта</a:t>
            </a:r>
            <a:r>
              <a:rPr lang="uk-UA" sz="2000" i="1" dirty="0">
                <a:effectLst/>
              </a:rPr>
              <a:t> Петрівна</a:t>
            </a:r>
            <a:r>
              <a:rPr lang="uk-UA" sz="2000" dirty="0">
                <a:effectLst/>
              </a:rPr>
              <a:t>, вихователь - підтверджено 9 тарифний розряд.</a:t>
            </a:r>
            <a:endParaRPr lang="ru-RU" sz="2000" dirty="0">
              <a:effectLst/>
            </a:endParaRPr>
          </a:p>
          <a:p>
            <a:r>
              <a:rPr lang="uk-UA" sz="2000" b="1" dirty="0">
                <a:effectLst/>
              </a:rPr>
              <a:t>У 2017 році атестувались такі працівники закладу:</a:t>
            </a:r>
            <a:endParaRPr lang="ru-RU" sz="2000" dirty="0">
              <a:effectLst/>
            </a:endParaRPr>
          </a:p>
          <a:p>
            <a:pPr marL="0" indent="0">
              <a:buNone/>
            </a:pPr>
            <a:r>
              <a:rPr lang="uk-UA" sz="2000" i="1" dirty="0" err="1">
                <a:effectLst/>
              </a:rPr>
              <a:t>Сура</a:t>
            </a:r>
            <a:r>
              <a:rPr lang="uk-UA" sz="2000" i="1" dirty="0">
                <a:effectLst/>
              </a:rPr>
              <a:t> Оксана Іванівна</a:t>
            </a:r>
            <a:r>
              <a:rPr lang="uk-UA" sz="2000" dirty="0">
                <a:effectLst/>
              </a:rPr>
              <a:t>, вихователь</a:t>
            </a:r>
            <a:r>
              <a:rPr lang="uk-UA" sz="2000" b="1" dirty="0">
                <a:effectLst/>
              </a:rPr>
              <a:t> - </a:t>
            </a:r>
            <a:r>
              <a:rPr lang="uk-UA" sz="2000" dirty="0">
                <a:effectLst/>
              </a:rPr>
              <a:t>підтверджено 9 тарифний розряд;</a:t>
            </a:r>
            <a:endParaRPr lang="ru-RU" sz="2000" dirty="0">
              <a:effectLst/>
            </a:endParaRPr>
          </a:p>
          <a:p>
            <a:pPr marL="0" indent="0">
              <a:buNone/>
            </a:pPr>
            <a:r>
              <a:rPr lang="uk-UA" sz="2000" i="1" dirty="0" err="1">
                <a:effectLst/>
              </a:rPr>
              <a:t>Альбрехт</a:t>
            </a:r>
            <a:r>
              <a:rPr lang="uk-UA" sz="2000" i="1" dirty="0">
                <a:effectLst/>
              </a:rPr>
              <a:t> Оксана Василівна</a:t>
            </a:r>
            <a:r>
              <a:rPr lang="uk-UA" sz="2000" dirty="0">
                <a:effectLst/>
              </a:rPr>
              <a:t>, завідувач – відповідність займаній посаді.</a:t>
            </a:r>
            <a:endParaRPr lang="ru-RU" sz="2000" dirty="0">
              <a:effectLst/>
            </a:endParaRPr>
          </a:p>
          <a:p>
            <a:endParaRPr lang="ru-RU" sz="2000" dirty="0"/>
          </a:p>
        </p:txBody>
      </p:sp>
      <p:sp>
        <p:nvSpPr>
          <p:cNvPr id="4" name="AutoShape 2" descr="Результат пошуку зображень за запитом &quot;атестація педкадрів&quot;">
            <a:extLst>
              <a:ext uri="{FF2B5EF4-FFF2-40B4-BE49-F238E27FC236}">
                <a16:creationId xmlns:a16="http://schemas.microsoft.com/office/drawing/2014/main" id="{80C18284-E646-42F5-B1BC-4CF89DB37E7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Результат пошуку зображень за запитом &quot;атестація педкадрів&quot;">
            <a:extLst>
              <a:ext uri="{FF2B5EF4-FFF2-40B4-BE49-F238E27FC236}">
                <a16:creationId xmlns:a16="http://schemas.microsoft.com/office/drawing/2014/main" id="{D205BE03-B83A-4ECC-AFC1-C064EB7EE7F6}"/>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6" name="Рисунок 5">
            <a:extLst>
              <a:ext uri="{FF2B5EF4-FFF2-40B4-BE49-F238E27FC236}">
                <a16:creationId xmlns:a16="http://schemas.microsoft.com/office/drawing/2014/main" id="{80468E4B-767B-4BFB-9D89-823BB29971BA}"/>
              </a:ext>
            </a:extLst>
          </p:cNvPr>
          <p:cNvPicPr>
            <a:picLocks noChangeAspect="1"/>
          </p:cNvPicPr>
          <p:nvPr/>
        </p:nvPicPr>
        <p:blipFill>
          <a:blip r:embed="rId2"/>
          <a:stretch>
            <a:fillRect/>
          </a:stretch>
        </p:blipFill>
        <p:spPr>
          <a:xfrm>
            <a:off x="3376612" y="816391"/>
            <a:ext cx="2695576" cy="1710814"/>
          </a:xfrm>
          <a:prstGeom prst="rect">
            <a:avLst/>
          </a:prstGeom>
          <a:ln>
            <a:noFill/>
          </a:ln>
          <a:effectLst>
            <a:softEdge rad="112500"/>
          </a:effectLst>
        </p:spPr>
      </p:pic>
    </p:spTree>
    <p:extLst>
      <p:ext uri="{BB962C8B-B14F-4D97-AF65-F5344CB8AC3E}">
        <p14:creationId xmlns:p14="http://schemas.microsoft.com/office/powerpoint/2010/main" val="1717222162"/>
      </p:ext>
    </p:extLst>
  </p:cSld>
  <p:clrMapOvr>
    <a:masterClrMapping/>
  </p:clrMapOvr>
</p:sld>
</file>

<file path=ppt/theme/theme1.xml><?xml version="1.0" encoding="utf-8"?>
<a:theme xmlns:a="http://schemas.openxmlformats.org/drawingml/2006/main" name="Глобус">
  <a:themeElements>
    <a:clrScheme name="Глобус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Глобус">
      <a:majorFont>
        <a:latin typeface="Arial"/>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Глобус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Глобус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Глобус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Глобус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Глобус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Глобус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Глобус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Глобус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Глобус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Глобус">
    <a:majorFont>
      <a:latin typeface="Arial"/>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Глобус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Глобус">
    <a:majorFont>
      <a:latin typeface="Arial"/>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Глобус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Глобус">
    <a:majorFont>
      <a:latin typeface="Arial"/>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Globe</Template>
  <TotalTime>719</TotalTime>
  <Words>1068</Words>
  <Application>Microsoft Office PowerPoint</Application>
  <PresentationFormat>Экран (4:3)</PresentationFormat>
  <Paragraphs>150</Paragraphs>
  <Slides>27</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27</vt:i4>
      </vt:variant>
    </vt:vector>
  </HeadingPairs>
  <TitlesOfParts>
    <vt:vector size="35" baseType="lpstr">
      <vt:lpstr>Arial</vt:lpstr>
      <vt:lpstr>Baskerville Old Face</vt:lpstr>
      <vt:lpstr>Calibri</vt:lpstr>
      <vt:lpstr>Symbol</vt:lpstr>
      <vt:lpstr>Times New Roman</vt:lpstr>
      <vt:lpstr>Verdana</vt:lpstr>
      <vt:lpstr>Wingdings</vt:lpstr>
      <vt:lpstr>Глобус</vt:lpstr>
      <vt:lpstr>Відкрита  публічна презентація діяльності санаторного дошкільного навчального закладу №5 «ЗЕРНЯТКО»</vt:lpstr>
      <vt:lpstr>Історична довідка</vt:lpstr>
      <vt:lpstr>Презентация PowerPoint</vt:lpstr>
      <vt:lpstr>Загальні відомості про заклад №5 «Зернятко»</vt:lpstr>
      <vt:lpstr>Нормативно-правове забезпечення</vt:lpstr>
      <vt:lpstr>Установчі документи</vt:lpstr>
      <vt:lpstr>Презентация PowerPoint</vt:lpstr>
      <vt:lpstr>Якісний склад педагогічного персоналу ДНЗ</vt:lpstr>
      <vt:lpstr>Атестація педагогічних працівників </vt:lpstr>
      <vt:lpstr>Презентация PowerPoint</vt:lpstr>
      <vt:lpstr>Презентация PowerPoint</vt:lpstr>
      <vt:lpstr>Пріоритетне завдання педагогічного колективу - створення розвивального простору для дітей </vt:lpstr>
      <vt:lpstr>Презентация PowerPoint</vt:lpstr>
      <vt:lpstr>Психологічна служба</vt:lpstr>
      <vt:lpstr>Медичне обслуговування</vt:lpstr>
      <vt:lpstr>Пріоритетні напрямки роботи закладу</vt:lpstr>
      <vt:lpstr>Формування культури здорового способу життя</vt:lpstr>
      <vt:lpstr>Презентация PowerPoint</vt:lpstr>
      <vt:lpstr>Духовно-моральне виховання</vt:lpstr>
      <vt:lpstr>Національно-патріотичне виховання</vt:lpstr>
      <vt:lpstr>Наші будні</vt:lpstr>
      <vt:lpstr>Презентация PowerPoint</vt:lpstr>
      <vt:lpstr>Конкурси, виставки</vt:lpstr>
      <vt:lpstr>Участь педпрацівників  у заходах управління освіти, релігій та у справах національностей</vt:lpstr>
      <vt:lpstr>Зміцнення матеріально-технічної бази</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Albrext</dc:creator>
  <cp:lastModifiedBy>Andrew Albrext</cp:lastModifiedBy>
  <cp:revision>48</cp:revision>
  <cp:lastPrinted>1601-01-01T00:00:00Z</cp:lastPrinted>
  <dcterms:created xsi:type="dcterms:W3CDTF">1601-01-01T00:00:00Z</dcterms:created>
  <dcterms:modified xsi:type="dcterms:W3CDTF">2017-10-18T15:36:19Z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